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847" r:id="rId5"/>
    <p:sldMasterId id="2147483853" r:id="rId6"/>
    <p:sldMasterId id="2147483863" r:id="rId7"/>
  </p:sldMasterIdLst>
  <p:notesMasterIdLst>
    <p:notesMasterId r:id="rId16"/>
  </p:notesMasterIdLst>
  <p:handoutMasterIdLst>
    <p:handoutMasterId r:id="rId17"/>
  </p:handoutMasterIdLst>
  <p:sldIdLst>
    <p:sldId id="1774" r:id="rId8"/>
    <p:sldId id="1008" r:id="rId9"/>
    <p:sldId id="1775" r:id="rId10"/>
    <p:sldId id="1776" r:id="rId11"/>
    <p:sldId id="1779" r:id="rId12"/>
    <p:sldId id="1778" r:id="rId13"/>
    <p:sldId id="1777" r:id="rId14"/>
    <p:sldId id="1780" r:id="rId15"/>
  </p:sldIdLst>
  <p:sldSz cx="18288000" cy="10287000"/>
  <p:notesSz cx="6881813" cy="100028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83CB3AE-E682-46B7-8CAA-616016E74022}">
          <p14:sldIdLst>
            <p14:sldId id="1774"/>
            <p14:sldId id="1008"/>
            <p14:sldId id="1775"/>
            <p14:sldId id="1776"/>
            <p14:sldId id="1779"/>
            <p14:sldId id="1778"/>
            <p14:sldId id="1777"/>
            <p14:sldId id="17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4838" userDrawn="1">
          <p15:clr>
            <a:srgbClr val="A4A3A4"/>
          </p15:clr>
        </p15:guide>
        <p15:guide id="3" orient="horz" pos="4839">
          <p15:clr>
            <a:srgbClr val="A4A3A4"/>
          </p15:clr>
        </p15:guide>
        <p15:guide id="4" pos="7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1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ub Ambra Nicole - Invitalia" initials="SAN-I" lastIdx="0" clrIdx="0">
    <p:extLst>
      <p:ext uri="{19B8F6BF-5375-455C-9EA6-DF929625EA0E}">
        <p15:presenceInfo xmlns:p15="http://schemas.microsoft.com/office/powerpoint/2012/main" userId="S-1-5-21-1829110797-1755842756-654838779-18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BFBFBF"/>
    <a:srgbClr val="B9B4AD"/>
    <a:srgbClr val="A28E80"/>
    <a:srgbClr val="000000"/>
    <a:srgbClr val="75787B"/>
    <a:srgbClr val="C91717"/>
    <a:srgbClr val="999A98"/>
    <a:srgbClr val="0E6C45"/>
    <a:srgbClr val="C9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C3207-856E-4641-879E-61CAFDF16427}" v="259" dt="2022-06-28T08:04:20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2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1212" y="60"/>
      </p:cViewPr>
      <p:guideLst>
        <p:guide orient="horz" pos="3226"/>
        <p:guide pos="4838"/>
        <p:guide orient="horz" pos="4839"/>
        <p:guide pos="7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2030"/>
    </p:cViewPr>
  </p:sorterViewPr>
  <p:notesViewPr>
    <p:cSldViewPr snapToGrid="0">
      <p:cViewPr varScale="1">
        <p:scale>
          <a:sx n="85" d="100"/>
          <a:sy n="85" d="100"/>
        </p:scale>
        <p:origin x="-4696" y="-112"/>
      </p:cViewPr>
      <p:guideLst>
        <p:guide orient="horz" pos="2880"/>
        <p:guide pos="2160"/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rinello Donato" userId="2be7cde7-92db-43de-8d5d-565913297a40" providerId="ADAL" clId="{5D2C3207-856E-4641-879E-61CAFDF16427}"/>
    <pc:docChg chg="undo custSel addSld delSld modSld sldOrd modSection">
      <pc:chgData name="Parrinello Donato" userId="2be7cde7-92db-43de-8d5d-565913297a40" providerId="ADAL" clId="{5D2C3207-856E-4641-879E-61CAFDF16427}" dt="2022-06-28T08:04:20.594" v="858"/>
      <pc:docMkLst>
        <pc:docMk/>
      </pc:docMkLst>
      <pc:sldChg chg="addSp delSp modSp mod">
        <pc:chgData name="Parrinello Donato" userId="2be7cde7-92db-43de-8d5d-565913297a40" providerId="ADAL" clId="{5D2C3207-856E-4641-879E-61CAFDF16427}" dt="2022-06-28T08:04:15.782" v="856"/>
        <pc:sldMkLst>
          <pc:docMk/>
          <pc:sldMk cId="147638095" sldId="1005"/>
        </pc:sldMkLst>
        <pc:spChg chg="del mod">
          <ac:chgData name="Parrinello Donato" userId="2be7cde7-92db-43de-8d5d-565913297a40" providerId="ADAL" clId="{5D2C3207-856E-4641-879E-61CAFDF16427}" dt="2022-06-27T15:24:34.817" v="235" actId="21"/>
          <ac:spMkLst>
            <pc:docMk/>
            <pc:sldMk cId="147638095" sldId="1005"/>
            <ac:spMk id="7" creationId="{00000000-0000-0000-0000-000000000000}"/>
          </ac:spMkLst>
        </pc:spChg>
        <pc:spChg chg="del">
          <ac:chgData name="Parrinello Donato" userId="2be7cde7-92db-43de-8d5d-565913297a40" providerId="ADAL" clId="{5D2C3207-856E-4641-879E-61CAFDF16427}" dt="2022-06-27T15:13:15.168" v="36" actId="21"/>
          <ac:spMkLst>
            <pc:docMk/>
            <pc:sldMk cId="147638095" sldId="1005"/>
            <ac:spMk id="8" creationId="{7CA990DA-67DD-4EC0-A74C-09D872C9BA1B}"/>
          </ac:spMkLst>
        </pc:spChg>
        <pc:spChg chg="add mod">
          <ac:chgData name="Parrinello Donato" userId="2be7cde7-92db-43de-8d5d-565913297a40" providerId="ADAL" clId="{5D2C3207-856E-4641-879E-61CAFDF16427}" dt="2022-06-28T08:04:15.782" v="856"/>
          <ac:spMkLst>
            <pc:docMk/>
            <pc:sldMk cId="147638095" sldId="1005"/>
            <ac:spMk id="13" creationId="{8CE6FB82-F4BC-AB6E-8B8B-88512B81F67C}"/>
          </ac:spMkLst>
        </pc:spChg>
        <pc:spChg chg="add mod">
          <ac:chgData name="Parrinello Donato" userId="2be7cde7-92db-43de-8d5d-565913297a40" providerId="ADAL" clId="{5D2C3207-856E-4641-879E-61CAFDF16427}" dt="2022-06-27T15:24:32.186" v="234" actId="20577"/>
          <ac:spMkLst>
            <pc:docMk/>
            <pc:sldMk cId="147638095" sldId="1005"/>
            <ac:spMk id="19" creationId="{54FC4860-9D9C-49CC-6706-5FB15C2D1420}"/>
          </ac:spMkLst>
        </pc:spChg>
        <pc:spChg chg="mod">
          <ac:chgData name="Parrinello Donato" userId="2be7cde7-92db-43de-8d5d-565913297a40" providerId="ADAL" clId="{5D2C3207-856E-4641-879E-61CAFDF16427}" dt="2022-06-27T15:22:30.802" v="159"/>
          <ac:spMkLst>
            <pc:docMk/>
            <pc:sldMk cId="147638095" sldId="1005"/>
            <ac:spMk id="23" creationId="{86D96622-7E7A-5793-E333-CC06AB675F60}"/>
          </ac:spMkLst>
        </pc:spChg>
        <pc:spChg chg="mod">
          <ac:chgData name="Parrinello Donato" userId="2be7cde7-92db-43de-8d5d-565913297a40" providerId="ADAL" clId="{5D2C3207-856E-4641-879E-61CAFDF16427}" dt="2022-06-27T15:22:30.802" v="159"/>
          <ac:spMkLst>
            <pc:docMk/>
            <pc:sldMk cId="147638095" sldId="1005"/>
            <ac:spMk id="24" creationId="{EDC71F26-A0F2-68B2-0DB0-33149F466CA2}"/>
          </ac:spMkLst>
        </pc:spChg>
        <pc:grpChg chg="add mod">
          <ac:chgData name="Parrinello Donato" userId="2be7cde7-92db-43de-8d5d-565913297a40" providerId="ADAL" clId="{5D2C3207-856E-4641-879E-61CAFDF16427}" dt="2022-06-27T15:22:30.802" v="159"/>
          <ac:grpSpMkLst>
            <pc:docMk/>
            <pc:sldMk cId="147638095" sldId="1005"/>
            <ac:grpSpMk id="14" creationId="{13397B47-8654-42D5-0CFF-C899F8C1E561}"/>
          </ac:grpSpMkLst>
        </pc:grpChg>
        <pc:grpChg chg="add mod">
          <ac:chgData name="Parrinello Donato" userId="2be7cde7-92db-43de-8d5d-565913297a40" providerId="ADAL" clId="{5D2C3207-856E-4641-879E-61CAFDF16427}" dt="2022-06-27T15:22:30.802" v="159"/>
          <ac:grpSpMkLst>
            <pc:docMk/>
            <pc:sldMk cId="147638095" sldId="1005"/>
            <ac:grpSpMk id="20" creationId="{CEED4D21-AE45-23BB-29EA-C82746858C72}"/>
          </ac:grpSpMkLst>
        </pc:grpChg>
        <pc:grpChg chg="del">
          <ac:chgData name="Parrinello Donato" userId="2be7cde7-92db-43de-8d5d-565913297a40" providerId="ADAL" clId="{5D2C3207-856E-4641-879E-61CAFDF16427}" dt="2022-06-27T15:13:17.579" v="37" actId="21"/>
          <ac:grpSpMkLst>
            <pc:docMk/>
            <pc:sldMk cId="147638095" sldId="1005"/>
            <ac:grpSpMk id="37" creationId="{00000000-0000-0000-0000-000000000000}"/>
          </ac:grpSpMkLst>
        </pc:grpChg>
        <pc:grpChg chg="del">
          <ac:chgData name="Parrinello Donato" userId="2be7cde7-92db-43de-8d5d-565913297a40" providerId="ADAL" clId="{5D2C3207-856E-4641-879E-61CAFDF16427}" dt="2022-06-27T15:13:17.579" v="37" actId="21"/>
          <ac:grpSpMkLst>
            <pc:docMk/>
            <pc:sldMk cId="147638095" sldId="1005"/>
            <ac:grpSpMk id="55" creationId="{00000000-0000-0000-0000-000000000000}"/>
          </ac:grpSpMkLst>
        </pc:grpChg>
        <pc:picChg chg="mod">
          <ac:chgData name="Parrinello Donato" userId="2be7cde7-92db-43de-8d5d-565913297a40" providerId="ADAL" clId="{5D2C3207-856E-4641-879E-61CAFDF16427}" dt="2022-06-27T15:22:30.802" v="159"/>
          <ac:picMkLst>
            <pc:docMk/>
            <pc:sldMk cId="147638095" sldId="1005"/>
            <ac:picMk id="15" creationId="{118EDA61-EEF3-FF15-C1BD-F44B89DED132}"/>
          </ac:picMkLst>
        </pc:picChg>
        <pc:picChg chg="mod">
          <ac:chgData name="Parrinello Donato" userId="2be7cde7-92db-43de-8d5d-565913297a40" providerId="ADAL" clId="{5D2C3207-856E-4641-879E-61CAFDF16427}" dt="2022-06-27T15:22:30.802" v="159"/>
          <ac:picMkLst>
            <pc:docMk/>
            <pc:sldMk cId="147638095" sldId="1005"/>
            <ac:picMk id="16" creationId="{4285ACDE-1349-4656-14F7-EB2D660A3A94}"/>
          </ac:picMkLst>
        </pc:picChg>
        <pc:picChg chg="mod">
          <ac:chgData name="Parrinello Donato" userId="2be7cde7-92db-43de-8d5d-565913297a40" providerId="ADAL" clId="{5D2C3207-856E-4641-879E-61CAFDF16427}" dt="2022-06-27T15:22:30.802" v="159"/>
          <ac:picMkLst>
            <pc:docMk/>
            <pc:sldMk cId="147638095" sldId="1005"/>
            <ac:picMk id="17" creationId="{DB0D98EC-0CE2-E662-833D-B86F3D94A7A5}"/>
          </ac:picMkLst>
        </pc:picChg>
        <pc:cxnChg chg="mod">
          <ac:chgData name="Parrinello Donato" userId="2be7cde7-92db-43de-8d5d-565913297a40" providerId="ADAL" clId="{5D2C3207-856E-4641-879E-61CAFDF16427}" dt="2022-06-27T15:22:30.802" v="159"/>
          <ac:cxnSpMkLst>
            <pc:docMk/>
            <pc:sldMk cId="147638095" sldId="1005"/>
            <ac:cxnSpMk id="18" creationId="{60047EC4-EB45-1D08-2169-E7E5013FB7CF}"/>
          </ac:cxnSpMkLst>
        </pc:cxnChg>
        <pc:cxnChg chg="mod">
          <ac:chgData name="Parrinello Donato" userId="2be7cde7-92db-43de-8d5d-565913297a40" providerId="ADAL" clId="{5D2C3207-856E-4641-879E-61CAFDF16427}" dt="2022-06-27T15:22:30.802" v="159"/>
          <ac:cxnSpMkLst>
            <pc:docMk/>
            <pc:sldMk cId="147638095" sldId="1005"/>
            <ac:cxnSpMk id="22" creationId="{64AF8277-F6BF-1D5D-E17A-7B8A2E93BC58}"/>
          </ac:cxnSpMkLst>
        </pc:cxnChg>
      </pc:sldChg>
      <pc:sldChg chg="delSp del mod">
        <pc:chgData name="Parrinello Donato" userId="2be7cde7-92db-43de-8d5d-565913297a40" providerId="ADAL" clId="{5D2C3207-856E-4641-879E-61CAFDF16427}" dt="2022-06-27T15:21:49.923" v="152" actId="2696"/>
        <pc:sldMkLst>
          <pc:docMk/>
          <pc:sldMk cId="3544429575" sldId="1006"/>
        </pc:sldMkLst>
        <pc:grpChg chg="del">
          <ac:chgData name="Parrinello Donato" userId="2be7cde7-92db-43de-8d5d-565913297a40" providerId="ADAL" clId="{5D2C3207-856E-4641-879E-61CAFDF16427}" dt="2022-06-27T15:12:40.366" v="33" actId="21"/>
          <ac:grpSpMkLst>
            <pc:docMk/>
            <pc:sldMk cId="3544429575" sldId="1006"/>
            <ac:grpSpMk id="15" creationId="{B36AD5FC-826D-49F3-8556-50BA3FDA4901}"/>
          </ac:grpSpMkLst>
        </pc:grpChg>
      </pc:sldChg>
      <pc:sldChg chg="addSp delSp modSp mod">
        <pc:chgData name="Parrinello Donato" userId="2be7cde7-92db-43de-8d5d-565913297a40" providerId="ADAL" clId="{5D2C3207-856E-4641-879E-61CAFDF16427}" dt="2022-06-28T08:04:13.743" v="855"/>
        <pc:sldMkLst>
          <pc:docMk/>
          <pc:sldMk cId="953817196" sldId="1008"/>
        </pc:sldMkLst>
        <pc:spChg chg="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2" creationId="{3E2C26F1-1163-4DB4-83C7-1EB4C5AEFC3C}"/>
          </ac:spMkLst>
        </pc:spChg>
        <pc:spChg chg="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" creationId="{8266DEAE-F3F2-4457-BB8D-B6BF24540CC8}"/>
          </ac:spMkLst>
        </pc:spChg>
        <pc:spChg chg="mod">
          <ac:chgData name="Parrinello Donato" userId="2be7cde7-92db-43de-8d5d-565913297a40" providerId="ADAL" clId="{5D2C3207-856E-4641-879E-61CAFDF16427}" dt="2022-06-27T15:26:46.470" v="315" actId="1076"/>
          <ac:spMkLst>
            <pc:docMk/>
            <pc:sldMk cId="953817196" sldId="1008"/>
            <ac:spMk id="5" creationId="{E69E187F-1530-48DD-96C7-8BDB848C214B}"/>
          </ac:spMkLst>
        </pc:spChg>
        <pc:spChg chg="mod">
          <ac:chgData name="Parrinello Donato" userId="2be7cde7-92db-43de-8d5d-565913297a40" providerId="ADAL" clId="{5D2C3207-856E-4641-879E-61CAFDF16427}" dt="2022-06-27T15:40:10.915" v="448" actId="1076"/>
          <ac:spMkLst>
            <pc:docMk/>
            <pc:sldMk cId="953817196" sldId="1008"/>
            <ac:spMk id="6" creationId="{D6FC537E-8BA4-43A7-A063-E60A9255B079}"/>
          </ac:spMkLst>
        </pc:spChg>
        <pc:spChg chg="del mod">
          <ac:chgData name="Parrinello Donato" userId="2be7cde7-92db-43de-8d5d-565913297a40" providerId="ADAL" clId="{5D2C3207-856E-4641-879E-61CAFDF16427}" dt="2022-06-27T15:12:33.761" v="31" actId="21"/>
          <ac:spMkLst>
            <pc:docMk/>
            <pc:sldMk cId="953817196" sldId="1008"/>
            <ac:spMk id="7" creationId="{00000000-0000-0000-0000-000000000000}"/>
          </ac:spMkLst>
        </pc:spChg>
        <pc:spChg chg="del mod">
          <ac:chgData name="Parrinello Donato" userId="2be7cde7-92db-43de-8d5d-565913297a40" providerId="ADAL" clId="{5D2C3207-856E-4641-879E-61CAFDF16427}" dt="2022-06-27T15:39:42.669" v="443" actId="21"/>
          <ac:spMkLst>
            <pc:docMk/>
            <pc:sldMk cId="953817196" sldId="1008"/>
            <ac:spMk id="8" creationId="{7CA990DA-67DD-4EC0-A74C-09D872C9BA1B}"/>
          </ac:spMkLst>
        </pc:spChg>
        <pc:spChg chg="mod">
          <ac:chgData name="Parrinello Donato" userId="2be7cde7-92db-43de-8d5d-565913297a40" providerId="ADAL" clId="{5D2C3207-856E-4641-879E-61CAFDF16427}" dt="2022-06-27T15:26:48.234" v="316" actId="1076"/>
          <ac:spMkLst>
            <pc:docMk/>
            <pc:sldMk cId="953817196" sldId="1008"/>
            <ac:spMk id="16" creationId="{5AB0D5BB-C420-4B18-BF0F-3A3ADB7BE74E}"/>
          </ac:spMkLst>
        </pc:spChg>
        <pc:spChg chg="add mod">
          <ac:chgData name="Parrinello Donato" userId="2be7cde7-92db-43de-8d5d-565913297a40" providerId="ADAL" clId="{5D2C3207-856E-4641-879E-61CAFDF16427}" dt="2022-06-27T15:12:30.624" v="30" actId="20577"/>
          <ac:spMkLst>
            <pc:docMk/>
            <pc:sldMk cId="953817196" sldId="1008"/>
            <ac:spMk id="23" creationId="{93FEC72E-FA7E-8784-084E-CEB06F894D36}"/>
          </ac:spMkLst>
        </pc:spChg>
        <pc:spChg chg="mod">
          <ac:chgData name="Parrinello Donato" userId="2be7cde7-92db-43de-8d5d-565913297a40" providerId="ADAL" clId="{5D2C3207-856E-4641-879E-61CAFDF16427}" dt="2022-06-27T15:12:19.466" v="4"/>
          <ac:spMkLst>
            <pc:docMk/>
            <pc:sldMk cId="953817196" sldId="1008"/>
            <ac:spMk id="26" creationId="{414ADFDD-6239-2549-301B-FEB669D567C6}"/>
          </ac:spMkLst>
        </pc:spChg>
        <pc:spChg chg="mod">
          <ac:chgData name="Parrinello Donato" userId="2be7cde7-92db-43de-8d5d-565913297a40" providerId="ADAL" clId="{5D2C3207-856E-4641-879E-61CAFDF16427}" dt="2022-06-27T15:12:19.466" v="4"/>
          <ac:spMkLst>
            <pc:docMk/>
            <pc:sldMk cId="953817196" sldId="1008"/>
            <ac:spMk id="27" creationId="{C129B0EA-09B1-C02A-5321-30619743A4AA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32" creationId="{32881195-E283-158B-A481-8CD11848FEB5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33" creationId="{38F0C106-4E26-8812-4E91-8378EF39E5CA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34" creationId="{625AA0E5-EC15-E1CC-499E-FE8A8ACEBBC9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35" creationId="{53FFFDE6-88BB-CCE6-D658-06232EEAC721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36" creationId="{890D58BF-AD39-8E4D-B816-2F304B7C87EE}"/>
          </ac:spMkLst>
        </pc:spChg>
        <pc:spChg chg="add mod">
          <ac:chgData name="Parrinello Donato" userId="2be7cde7-92db-43de-8d5d-565913297a40" providerId="ADAL" clId="{5D2C3207-856E-4641-879E-61CAFDF16427}" dt="2022-06-28T08:04:13.743" v="855"/>
          <ac:spMkLst>
            <pc:docMk/>
            <pc:sldMk cId="953817196" sldId="1008"/>
            <ac:spMk id="38" creationId="{A2CAB5F8-9BE7-C390-D09C-FB7C42287CAD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1" creationId="{CB87C86A-C569-6D26-8D24-307B69E80AEA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2" creationId="{E48FC681-1147-36D1-2BB6-275156C635E7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3" creationId="{B244BD84-E246-1345-354A-BCBDAE1FB3CA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4" creationId="{45846E36-86CD-8043-6482-CFA45D4766CC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5" creationId="{7FB4AF20-A68F-7C70-2A37-16BA0F7F9014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6" creationId="{4AE10E53-8686-DAB7-D91C-B01ED30F1DF2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7" creationId="{4439C27C-E796-07A8-A264-B9C190643555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8" creationId="{A530657C-19BE-09CF-EB67-ED0BFB980734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49" creationId="{8CE49A13-BD60-4059-D22D-A1008B7B81AC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50" creationId="{2CC8C963-BDD9-7DBB-9D4D-4009262F080F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51" creationId="{2E2D8CD9-7F0A-B3C4-0FD1-F4138B7B9D31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52" creationId="{0DB70445-F5C9-2BDD-E0BE-C062A5BC3731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53" creationId="{CE5CF7D8-8C76-DDAA-4BC4-AE0C9202D4DC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54" creationId="{379E45C4-E920-7186-F68E-5C2F114C8820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60" creationId="{B731E760-19A2-03C6-8665-8A6FA14940AF}"/>
          </ac:spMkLst>
        </pc:spChg>
        <pc:spChg chg="add mod">
          <ac:chgData name="Parrinello Donato" userId="2be7cde7-92db-43de-8d5d-565913297a40" providerId="ADAL" clId="{5D2C3207-856E-4641-879E-61CAFDF16427}" dt="2022-06-27T15:40:09.395" v="447" actId="1076"/>
          <ac:spMkLst>
            <pc:docMk/>
            <pc:sldMk cId="953817196" sldId="1008"/>
            <ac:spMk id="61" creationId="{CA03FA2F-480B-1215-4C3C-E66585C9B8ED}"/>
          </ac:spMkLst>
        </pc:spChg>
        <pc:spChg chg="add del mod">
          <ac:chgData name="Parrinello Donato" userId="2be7cde7-92db-43de-8d5d-565913297a40" providerId="ADAL" clId="{5D2C3207-856E-4641-879E-61CAFDF16427}" dt="2022-06-27T15:39:29.403" v="441" actId="21"/>
          <ac:spMkLst>
            <pc:docMk/>
            <pc:sldMk cId="953817196" sldId="1008"/>
            <ac:spMk id="62" creationId="{F4840420-5806-E0D3-8AB6-222E29BC8939}"/>
          </ac:spMkLst>
        </pc:spChg>
        <pc:grpChg chg="add mod">
          <ac:chgData name="Parrinello Donato" userId="2be7cde7-92db-43de-8d5d-565913297a40" providerId="ADAL" clId="{5D2C3207-856E-4641-879E-61CAFDF16427}" dt="2022-06-27T15:12:19.466" v="4"/>
          <ac:grpSpMkLst>
            <pc:docMk/>
            <pc:sldMk cId="953817196" sldId="1008"/>
            <ac:grpSpMk id="18" creationId="{A3556AD4-F193-3094-4AFD-892EF58A8D73}"/>
          </ac:grpSpMkLst>
        </pc:grpChg>
        <pc:grpChg chg="add mod">
          <ac:chgData name="Parrinello Donato" userId="2be7cde7-92db-43de-8d5d-565913297a40" providerId="ADAL" clId="{5D2C3207-856E-4641-879E-61CAFDF16427}" dt="2022-06-27T15:12:19.466" v="4"/>
          <ac:grpSpMkLst>
            <pc:docMk/>
            <pc:sldMk cId="953817196" sldId="1008"/>
            <ac:grpSpMk id="24" creationId="{A291CEDB-AB5F-F23E-DB4F-867BF7DB92C3}"/>
          </ac:grpSpMkLst>
        </pc:grpChg>
        <pc:grpChg chg="del mod">
          <ac:chgData name="Parrinello Donato" userId="2be7cde7-92db-43de-8d5d-565913297a40" providerId="ADAL" clId="{5D2C3207-856E-4641-879E-61CAFDF16427}" dt="2022-06-27T15:13:11.410" v="35" actId="21"/>
          <ac:grpSpMkLst>
            <pc:docMk/>
            <pc:sldMk cId="953817196" sldId="1008"/>
            <ac:grpSpMk id="37" creationId="{00000000-0000-0000-0000-000000000000}"/>
          </ac:grpSpMkLst>
        </pc:grpChg>
        <pc:grpChg chg="del mod">
          <ac:chgData name="Parrinello Donato" userId="2be7cde7-92db-43de-8d5d-565913297a40" providerId="ADAL" clId="{5D2C3207-856E-4641-879E-61CAFDF16427}" dt="2022-06-27T15:12:35.613" v="32" actId="21"/>
          <ac:grpSpMkLst>
            <pc:docMk/>
            <pc:sldMk cId="953817196" sldId="1008"/>
            <ac:grpSpMk id="55" creationId="{00000000-0000-0000-0000-000000000000}"/>
          </ac:grpSpMkLst>
        </pc:grpChg>
        <pc:graphicFrameChg chg="add del">
          <ac:chgData name="Parrinello Donato" userId="2be7cde7-92db-43de-8d5d-565913297a40" providerId="ADAL" clId="{5D2C3207-856E-4641-879E-61CAFDF16427}" dt="2022-06-27T15:28:53.453" v="323" actId="21"/>
          <ac:graphicFrameMkLst>
            <pc:docMk/>
            <pc:sldMk cId="953817196" sldId="1008"/>
            <ac:graphicFrameMk id="10" creationId="{26B4CA21-6FEC-670E-2CCA-9CEE29DB2466}"/>
          </ac:graphicFrameMkLst>
        </pc:graphicFrameChg>
        <pc:picChg chg="mod">
          <ac:chgData name="Parrinello Donato" userId="2be7cde7-92db-43de-8d5d-565913297a40" providerId="ADAL" clId="{5D2C3207-856E-4641-879E-61CAFDF16427}" dt="2022-06-27T15:12:19.466" v="4"/>
          <ac:picMkLst>
            <pc:docMk/>
            <pc:sldMk cId="953817196" sldId="1008"/>
            <ac:picMk id="19" creationId="{D9C59CC4-2D31-06C2-7B1C-D0B38159103C}"/>
          </ac:picMkLst>
        </pc:picChg>
        <pc:picChg chg="mod">
          <ac:chgData name="Parrinello Donato" userId="2be7cde7-92db-43de-8d5d-565913297a40" providerId="ADAL" clId="{5D2C3207-856E-4641-879E-61CAFDF16427}" dt="2022-06-27T15:12:19.466" v="4"/>
          <ac:picMkLst>
            <pc:docMk/>
            <pc:sldMk cId="953817196" sldId="1008"/>
            <ac:picMk id="20" creationId="{EE72EE07-45B7-2C20-382E-8384888701B0}"/>
          </ac:picMkLst>
        </pc:picChg>
        <pc:picChg chg="mod">
          <ac:chgData name="Parrinello Donato" userId="2be7cde7-92db-43de-8d5d-565913297a40" providerId="ADAL" clId="{5D2C3207-856E-4641-879E-61CAFDF16427}" dt="2022-06-27T15:12:19.466" v="4"/>
          <ac:picMkLst>
            <pc:docMk/>
            <pc:sldMk cId="953817196" sldId="1008"/>
            <ac:picMk id="21" creationId="{1787064E-7228-278F-A8E3-9658BC50414A}"/>
          </ac:picMkLst>
        </pc:picChg>
        <pc:picChg chg="add del mod">
          <ac:chgData name="Parrinello Donato" userId="2be7cde7-92db-43de-8d5d-565913297a40" providerId="ADAL" clId="{5D2C3207-856E-4641-879E-61CAFDF16427}" dt="2022-06-27T15:27:20.063" v="321" actId="21"/>
          <ac:picMkLst>
            <pc:docMk/>
            <pc:sldMk cId="953817196" sldId="1008"/>
            <ac:picMk id="1026" creationId="{A77CAC4C-CAEB-BC28-0BC1-4D4506AA467C}"/>
          </ac:picMkLst>
        </pc:picChg>
        <pc:cxnChg chg="mod">
          <ac:chgData name="Parrinello Donato" userId="2be7cde7-92db-43de-8d5d-565913297a40" providerId="ADAL" clId="{5D2C3207-856E-4641-879E-61CAFDF16427}" dt="2022-06-27T15:12:19.466" v="4"/>
          <ac:cxnSpMkLst>
            <pc:docMk/>
            <pc:sldMk cId="953817196" sldId="1008"/>
            <ac:cxnSpMk id="22" creationId="{AD3AB495-99A8-491E-55B0-97AE23FD5474}"/>
          </ac:cxnSpMkLst>
        </pc:cxnChg>
        <pc:cxnChg chg="mod">
          <ac:chgData name="Parrinello Donato" userId="2be7cde7-92db-43de-8d5d-565913297a40" providerId="ADAL" clId="{5D2C3207-856E-4641-879E-61CAFDF16427}" dt="2022-06-27T15:12:19.466" v="4"/>
          <ac:cxnSpMkLst>
            <pc:docMk/>
            <pc:sldMk cId="953817196" sldId="1008"/>
            <ac:cxnSpMk id="25" creationId="{D0A5EE85-96F4-9EE0-52E1-409882213ED6}"/>
          </ac:cxnSpMkLst>
        </pc:cxnChg>
      </pc:sldChg>
      <pc:sldChg chg="addSp delSp modSp add del mod ord">
        <pc:chgData name="Parrinello Donato" userId="2be7cde7-92db-43de-8d5d-565913297a40" providerId="ADAL" clId="{5D2C3207-856E-4641-879E-61CAFDF16427}" dt="2022-06-28T08:04:20.594" v="858"/>
        <pc:sldMkLst>
          <pc:docMk/>
          <pc:sldMk cId="1055092877" sldId="1009"/>
        </pc:sldMkLst>
        <pc:spChg chg="add mod">
          <ac:chgData name="Parrinello Donato" userId="2be7cde7-92db-43de-8d5d-565913297a40" providerId="ADAL" clId="{5D2C3207-856E-4641-879E-61CAFDF16427}" dt="2022-06-27T16:25:27.968" v="742" actId="20577"/>
          <ac:spMkLst>
            <pc:docMk/>
            <pc:sldMk cId="1055092877" sldId="1009"/>
            <ac:spMk id="2" creationId="{0B04D1D9-31BD-4509-1F19-DE3E7AB16B21}"/>
          </ac:spMkLst>
        </pc:spChg>
        <pc:spChg chg="del">
          <ac:chgData name="Parrinello Donato" userId="2be7cde7-92db-43de-8d5d-565913297a40" providerId="ADAL" clId="{5D2C3207-856E-4641-879E-61CAFDF16427}" dt="2022-06-27T16:20:19.839" v="573" actId="21"/>
          <ac:spMkLst>
            <pc:docMk/>
            <pc:sldMk cId="1055092877" sldId="1009"/>
            <ac:spMk id="3" creationId="{F3EFC05C-F97C-4692-9DBE-08C35EE2F39B}"/>
          </ac:spMkLst>
        </pc:spChg>
        <pc:spChg chg="del mod">
          <ac:chgData name="Parrinello Donato" userId="2be7cde7-92db-43de-8d5d-565913297a40" providerId="ADAL" clId="{5D2C3207-856E-4641-879E-61CAFDF16427}" dt="2022-06-27T15:24:52.113" v="277" actId="21"/>
          <ac:spMkLst>
            <pc:docMk/>
            <pc:sldMk cId="1055092877" sldId="1009"/>
            <ac:spMk id="7" creationId="{00000000-0000-0000-0000-000000000000}"/>
          </ac:spMkLst>
        </pc:spChg>
        <pc:spChg chg="add mod">
          <ac:chgData name="Parrinello Donato" userId="2be7cde7-92db-43de-8d5d-565913297a40" providerId="ADAL" clId="{5D2C3207-856E-4641-879E-61CAFDF16427}" dt="2022-06-27T16:21:04.192" v="608" actId="114"/>
          <ac:spMkLst>
            <pc:docMk/>
            <pc:sldMk cId="1055092877" sldId="1009"/>
            <ac:spMk id="21" creationId="{1881144E-CBC4-0E1C-5145-68455C94662E}"/>
          </ac:spMkLst>
        </pc:spChg>
        <pc:spChg chg="mod">
          <ac:chgData name="Parrinello Donato" userId="2be7cde7-92db-43de-8d5d-565913297a40" providerId="ADAL" clId="{5D2C3207-856E-4641-879E-61CAFDF16427}" dt="2022-06-27T15:22:34.824" v="161"/>
          <ac:spMkLst>
            <pc:docMk/>
            <pc:sldMk cId="1055092877" sldId="1009"/>
            <ac:spMk id="24" creationId="{76275BB9-499C-1E75-2EF4-F1E77C2F5680}"/>
          </ac:spMkLst>
        </pc:spChg>
        <pc:spChg chg="mod">
          <ac:chgData name="Parrinello Donato" userId="2be7cde7-92db-43de-8d5d-565913297a40" providerId="ADAL" clId="{5D2C3207-856E-4641-879E-61CAFDF16427}" dt="2022-06-27T15:22:34.824" v="161"/>
          <ac:spMkLst>
            <pc:docMk/>
            <pc:sldMk cId="1055092877" sldId="1009"/>
            <ac:spMk id="25" creationId="{2BCB9AEF-3128-9B65-6F81-0DBAFE0FBB9C}"/>
          </ac:spMkLst>
        </pc:spChg>
        <pc:spChg chg="add mod">
          <ac:chgData name="Parrinello Donato" userId="2be7cde7-92db-43de-8d5d-565913297a40" providerId="ADAL" clId="{5D2C3207-856E-4641-879E-61CAFDF16427}" dt="2022-06-28T08:04:20.594" v="858"/>
          <ac:spMkLst>
            <pc:docMk/>
            <pc:sldMk cId="1055092877" sldId="1009"/>
            <ac:spMk id="26" creationId="{45F560D9-209B-F1A8-8BAB-9B401FD2708D}"/>
          </ac:spMkLst>
        </pc:spChg>
        <pc:grpChg chg="add mod">
          <ac:chgData name="Parrinello Donato" userId="2be7cde7-92db-43de-8d5d-565913297a40" providerId="ADAL" clId="{5D2C3207-856E-4641-879E-61CAFDF16427}" dt="2022-06-27T15:22:34.824" v="161"/>
          <ac:grpSpMkLst>
            <pc:docMk/>
            <pc:sldMk cId="1055092877" sldId="1009"/>
            <ac:grpSpMk id="16" creationId="{38391123-9A34-F71D-068D-BC3FC9778B1C}"/>
          </ac:grpSpMkLst>
        </pc:grpChg>
        <pc:grpChg chg="add mod">
          <ac:chgData name="Parrinello Donato" userId="2be7cde7-92db-43de-8d5d-565913297a40" providerId="ADAL" clId="{5D2C3207-856E-4641-879E-61CAFDF16427}" dt="2022-06-27T15:22:34.824" v="161"/>
          <ac:grpSpMkLst>
            <pc:docMk/>
            <pc:sldMk cId="1055092877" sldId="1009"/>
            <ac:grpSpMk id="22" creationId="{D720E13F-CB3C-C19D-A372-7DBC0F62BEA5}"/>
          </ac:grpSpMkLst>
        </pc:grpChg>
        <pc:grpChg chg="del">
          <ac:chgData name="Parrinello Donato" userId="2be7cde7-92db-43de-8d5d-565913297a40" providerId="ADAL" clId="{5D2C3207-856E-4641-879E-61CAFDF16427}" dt="2022-06-27T15:13:20.704" v="38" actId="21"/>
          <ac:grpSpMkLst>
            <pc:docMk/>
            <pc:sldMk cId="1055092877" sldId="1009"/>
            <ac:grpSpMk id="37" creationId="{00000000-0000-0000-0000-000000000000}"/>
          </ac:grpSpMkLst>
        </pc:grpChg>
        <pc:grpChg chg="del">
          <ac:chgData name="Parrinello Donato" userId="2be7cde7-92db-43de-8d5d-565913297a40" providerId="ADAL" clId="{5D2C3207-856E-4641-879E-61CAFDF16427}" dt="2022-06-27T15:13:20.704" v="38" actId="21"/>
          <ac:grpSpMkLst>
            <pc:docMk/>
            <pc:sldMk cId="1055092877" sldId="1009"/>
            <ac:grpSpMk id="55" creationId="{00000000-0000-0000-0000-000000000000}"/>
          </ac:grpSpMkLst>
        </pc:grpChg>
        <pc:picChg chg="mod">
          <ac:chgData name="Parrinello Donato" userId="2be7cde7-92db-43de-8d5d-565913297a40" providerId="ADAL" clId="{5D2C3207-856E-4641-879E-61CAFDF16427}" dt="2022-06-27T15:22:34.824" v="161"/>
          <ac:picMkLst>
            <pc:docMk/>
            <pc:sldMk cId="1055092877" sldId="1009"/>
            <ac:picMk id="17" creationId="{C213400D-9548-671F-C87F-B2B0C3A7D18C}"/>
          </ac:picMkLst>
        </pc:picChg>
        <pc:picChg chg="mod">
          <ac:chgData name="Parrinello Donato" userId="2be7cde7-92db-43de-8d5d-565913297a40" providerId="ADAL" clId="{5D2C3207-856E-4641-879E-61CAFDF16427}" dt="2022-06-27T15:22:34.824" v="161"/>
          <ac:picMkLst>
            <pc:docMk/>
            <pc:sldMk cId="1055092877" sldId="1009"/>
            <ac:picMk id="18" creationId="{0E057DCC-A5E6-02F7-CC7D-E444DC866532}"/>
          </ac:picMkLst>
        </pc:picChg>
        <pc:picChg chg="mod">
          <ac:chgData name="Parrinello Donato" userId="2be7cde7-92db-43de-8d5d-565913297a40" providerId="ADAL" clId="{5D2C3207-856E-4641-879E-61CAFDF16427}" dt="2022-06-27T15:22:34.824" v="161"/>
          <ac:picMkLst>
            <pc:docMk/>
            <pc:sldMk cId="1055092877" sldId="1009"/>
            <ac:picMk id="19" creationId="{0E148BB4-EBCD-8B97-F700-81CC29651328}"/>
          </ac:picMkLst>
        </pc:picChg>
        <pc:cxnChg chg="mod">
          <ac:chgData name="Parrinello Donato" userId="2be7cde7-92db-43de-8d5d-565913297a40" providerId="ADAL" clId="{5D2C3207-856E-4641-879E-61CAFDF16427}" dt="2022-06-27T15:22:34.824" v="161"/>
          <ac:cxnSpMkLst>
            <pc:docMk/>
            <pc:sldMk cId="1055092877" sldId="1009"/>
            <ac:cxnSpMk id="20" creationId="{B4210A23-4D99-9C74-42B2-6AC8855962A0}"/>
          </ac:cxnSpMkLst>
        </pc:cxnChg>
        <pc:cxnChg chg="mod">
          <ac:chgData name="Parrinello Donato" userId="2be7cde7-92db-43de-8d5d-565913297a40" providerId="ADAL" clId="{5D2C3207-856E-4641-879E-61CAFDF16427}" dt="2022-06-27T15:22:34.824" v="161"/>
          <ac:cxnSpMkLst>
            <pc:docMk/>
            <pc:sldMk cId="1055092877" sldId="1009"/>
            <ac:cxnSpMk id="23" creationId="{D23D15AE-CA32-53EE-5E20-9E9A3C81EC32}"/>
          </ac:cxnSpMkLst>
        </pc:cxnChg>
      </pc:sldChg>
      <pc:sldChg chg="addSp delSp modSp mod">
        <pc:chgData name="Parrinello Donato" userId="2be7cde7-92db-43de-8d5d-565913297a40" providerId="ADAL" clId="{5D2C3207-856E-4641-879E-61CAFDF16427}" dt="2022-06-28T08:04:18.654" v="857"/>
        <pc:sldMkLst>
          <pc:docMk/>
          <pc:sldMk cId="2229686459" sldId="1011"/>
        </pc:sldMkLst>
        <pc:spChg chg="del mod">
          <ac:chgData name="Parrinello Donato" userId="2be7cde7-92db-43de-8d5d-565913297a40" providerId="ADAL" clId="{5D2C3207-856E-4641-879E-61CAFDF16427}" dt="2022-06-27T15:25:01.577" v="295" actId="21"/>
          <ac:spMkLst>
            <pc:docMk/>
            <pc:sldMk cId="2229686459" sldId="1011"/>
            <ac:spMk id="7" creationId="{00000000-0000-0000-0000-000000000000}"/>
          </ac:spMkLst>
        </pc:spChg>
        <pc:spChg chg="add mod">
          <ac:chgData name="Parrinello Donato" userId="2be7cde7-92db-43de-8d5d-565913297a40" providerId="ADAL" clId="{5D2C3207-856E-4641-879E-61CAFDF16427}" dt="2022-06-27T15:24:58.191" v="294" actId="20577"/>
          <ac:spMkLst>
            <pc:docMk/>
            <pc:sldMk cId="2229686459" sldId="1011"/>
            <ac:spMk id="18" creationId="{22FEA1D4-1281-2B5A-7BE9-BAFB395E628C}"/>
          </ac:spMkLst>
        </pc:spChg>
        <pc:spChg chg="mod">
          <ac:chgData name="Parrinello Donato" userId="2be7cde7-92db-43de-8d5d-565913297a40" providerId="ADAL" clId="{5D2C3207-856E-4641-879E-61CAFDF16427}" dt="2022-06-27T15:22:38.696" v="163"/>
          <ac:spMkLst>
            <pc:docMk/>
            <pc:sldMk cId="2229686459" sldId="1011"/>
            <ac:spMk id="21" creationId="{D2CDC8B3-8A94-B02D-F3DB-20ACD8BB6741}"/>
          </ac:spMkLst>
        </pc:spChg>
        <pc:spChg chg="mod">
          <ac:chgData name="Parrinello Donato" userId="2be7cde7-92db-43de-8d5d-565913297a40" providerId="ADAL" clId="{5D2C3207-856E-4641-879E-61CAFDF16427}" dt="2022-06-27T15:22:38.696" v="163"/>
          <ac:spMkLst>
            <pc:docMk/>
            <pc:sldMk cId="2229686459" sldId="1011"/>
            <ac:spMk id="22" creationId="{AA6829F4-CA63-1FD6-703D-0CF0C552E4CC}"/>
          </ac:spMkLst>
        </pc:spChg>
        <pc:spChg chg="add mod">
          <ac:chgData name="Parrinello Donato" userId="2be7cde7-92db-43de-8d5d-565913297a40" providerId="ADAL" clId="{5D2C3207-856E-4641-879E-61CAFDF16427}" dt="2022-06-28T08:04:18.654" v="857"/>
          <ac:spMkLst>
            <pc:docMk/>
            <pc:sldMk cId="2229686459" sldId="1011"/>
            <ac:spMk id="24" creationId="{124F6F90-1E8C-FD9D-DFFC-54D9DF6CDFC5}"/>
          </ac:spMkLst>
        </pc:spChg>
        <pc:grpChg chg="add mod">
          <ac:chgData name="Parrinello Donato" userId="2be7cde7-92db-43de-8d5d-565913297a40" providerId="ADAL" clId="{5D2C3207-856E-4641-879E-61CAFDF16427}" dt="2022-06-27T15:22:38.696" v="163"/>
          <ac:grpSpMkLst>
            <pc:docMk/>
            <pc:sldMk cId="2229686459" sldId="1011"/>
            <ac:grpSpMk id="13" creationId="{F2DD9333-95B1-6106-6A9A-FE499D6F601F}"/>
          </ac:grpSpMkLst>
        </pc:grpChg>
        <pc:grpChg chg="add mod">
          <ac:chgData name="Parrinello Donato" userId="2be7cde7-92db-43de-8d5d-565913297a40" providerId="ADAL" clId="{5D2C3207-856E-4641-879E-61CAFDF16427}" dt="2022-06-27T15:22:38.696" v="163"/>
          <ac:grpSpMkLst>
            <pc:docMk/>
            <pc:sldMk cId="2229686459" sldId="1011"/>
            <ac:grpSpMk id="19" creationId="{F8FE4050-FC40-0AD6-B88A-BE50956788C7}"/>
          </ac:grpSpMkLst>
        </pc:grpChg>
        <pc:grpChg chg="del">
          <ac:chgData name="Parrinello Donato" userId="2be7cde7-92db-43de-8d5d-565913297a40" providerId="ADAL" clId="{5D2C3207-856E-4641-879E-61CAFDF16427}" dt="2022-06-27T15:13:24.792" v="39" actId="21"/>
          <ac:grpSpMkLst>
            <pc:docMk/>
            <pc:sldMk cId="2229686459" sldId="1011"/>
            <ac:grpSpMk id="37" creationId="{00000000-0000-0000-0000-000000000000}"/>
          </ac:grpSpMkLst>
        </pc:grpChg>
        <pc:grpChg chg="del">
          <ac:chgData name="Parrinello Donato" userId="2be7cde7-92db-43de-8d5d-565913297a40" providerId="ADAL" clId="{5D2C3207-856E-4641-879E-61CAFDF16427}" dt="2022-06-27T15:13:24.792" v="39" actId="21"/>
          <ac:grpSpMkLst>
            <pc:docMk/>
            <pc:sldMk cId="2229686459" sldId="1011"/>
            <ac:grpSpMk id="55" creationId="{00000000-0000-0000-0000-000000000000}"/>
          </ac:grpSpMkLst>
        </pc:grpChg>
        <pc:graphicFrameChg chg="add mod modGraphic">
          <ac:chgData name="Parrinello Donato" userId="2be7cde7-92db-43de-8d5d-565913297a40" providerId="ADAL" clId="{5D2C3207-856E-4641-879E-61CAFDF16427}" dt="2022-06-27T16:30:18.466" v="809" actId="20577"/>
          <ac:graphicFrameMkLst>
            <pc:docMk/>
            <pc:sldMk cId="2229686459" sldId="1011"/>
            <ac:graphicFrameMk id="23" creationId="{CD5EFD79-A29C-6807-4F84-31F88AE1CC04}"/>
          </ac:graphicFrameMkLst>
        </pc:graphicFrameChg>
        <pc:graphicFrameChg chg="del mod modGraphic">
          <ac:chgData name="Parrinello Donato" userId="2be7cde7-92db-43de-8d5d-565913297a40" providerId="ADAL" clId="{5D2C3207-856E-4641-879E-61CAFDF16427}" dt="2022-06-27T16:30:03.617" v="803" actId="21"/>
          <ac:graphicFrameMkLst>
            <pc:docMk/>
            <pc:sldMk cId="2229686459" sldId="1011"/>
            <ac:graphicFrameMk id="36" creationId="{783CA488-EBA7-43E6-8224-010697026A4E}"/>
          </ac:graphicFrameMkLst>
        </pc:graphicFrameChg>
        <pc:picChg chg="mod">
          <ac:chgData name="Parrinello Donato" userId="2be7cde7-92db-43de-8d5d-565913297a40" providerId="ADAL" clId="{5D2C3207-856E-4641-879E-61CAFDF16427}" dt="2022-06-27T15:22:38.696" v="163"/>
          <ac:picMkLst>
            <pc:docMk/>
            <pc:sldMk cId="2229686459" sldId="1011"/>
            <ac:picMk id="14" creationId="{4E773AA5-FFFB-A4E3-7106-2A8B3D472767}"/>
          </ac:picMkLst>
        </pc:picChg>
        <pc:picChg chg="mod">
          <ac:chgData name="Parrinello Donato" userId="2be7cde7-92db-43de-8d5d-565913297a40" providerId="ADAL" clId="{5D2C3207-856E-4641-879E-61CAFDF16427}" dt="2022-06-27T15:22:38.696" v="163"/>
          <ac:picMkLst>
            <pc:docMk/>
            <pc:sldMk cId="2229686459" sldId="1011"/>
            <ac:picMk id="15" creationId="{A5B635CC-22D2-5066-493F-783316FFD695}"/>
          </ac:picMkLst>
        </pc:picChg>
        <pc:picChg chg="mod">
          <ac:chgData name="Parrinello Donato" userId="2be7cde7-92db-43de-8d5d-565913297a40" providerId="ADAL" clId="{5D2C3207-856E-4641-879E-61CAFDF16427}" dt="2022-06-27T15:22:38.696" v="163"/>
          <ac:picMkLst>
            <pc:docMk/>
            <pc:sldMk cId="2229686459" sldId="1011"/>
            <ac:picMk id="16" creationId="{5216B3ED-A0CF-7CA5-B324-33A4DC5235D4}"/>
          </ac:picMkLst>
        </pc:picChg>
        <pc:cxnChg chg="mod">
          <ac:chgData name="Parrinello Donato" userId="2be7cde7-92db-43de-8d5d-565913297a40" providerId="ADAL" clId="{5D2C3207-856E-4641-879E-61CAFDF16427}" dt="2022-06-27T15:22:38.696" v="163"/>
          <ac:cxnSpMkLst>
            <pc:docMk/>
            <pc:sldMk cId="2229686459" sldId="1011"/>
            <ac:cxnSpMk id="17" creationId="{8384365C-3A08-0299-A630-4059678C9FE7}"/>
          </ac:cxnSpMkLst>
        </pc:cxnChg>
        <pc:cxnChg chg="mod">
          <ac:chgData name="Parrinello Donato" userId="2be7cde7-92db-43de-8d5d-565913297a40" providerId="ADAL" clId="{5D2C3207-856E-4641-879E-61CAFDF16427}" dt="2022-06-27T15:22:38.696" v="163"/>
          <ac:cxnSpMkLst>
            <pc:docMk/>
            <pc:sldMk cId="2229686459" sldId="1011"/>
            <ac:cxnSpMk id="20" creationId="{849277E6-DE1A-28E7-18FE-6749ADAEDBA3}"/>
          </ac:cxnSpMkLst>
        </pc:cxnChg>
      </pc:sldChg>
      <pc:sldChg chg="addSp delSp modSp mod">
        <pc:chgData name="Parrinello Donato" userId="2be7cde7-92db-43de-8d5d-565913297a40" providerId="ADAL" clId="{5D2C3207-856E-4641-879E-61CAFDF16427}" dt="2022-06-28T08:04:08.354" v="854" actId="207"/>
        <pc:sldMkLst>
          <pc:docMk/>
          <pc:sldMk cId="875392129" sldId="1012"/>
        </pc:sldMkLst>
        <pc:spChg chg="del mod">
          <ac:chgData name="Parrinello Donato" userId="2be7cde7-92db-43de-8d5d-565913297a40" providerId="ADAL" clId="{5D2C3207-856E-4641-879E-61CAFDF16427}" dt="2022-06-27T15:23:40.416" v="210" actId="21"/>
          <ac:spMkLst>
            <pc:docMk/>
            <pc:sldMk cId="875392129" sldId="1012"/>
            <ac:spMk id="7" creationId="{00000000-0000-0000-0000-000000000000}"/>
          </ac:spMkLst>
        </pc:spChg>
        <pc:spChg chg="mod">
          <ac:chgData name="Parrinello Donato" userId="2be7cde7-92db-43de-8d5d-565913297a40" providerId="ADAL" clId="{5D2C3207-856E-4641-879E-61CAFDF16427}" dt="2022-06-27T15:23:06.267" v="171" actId="1076"/>
          <ac:spMkLst>
            <pc:docMk/>
            <pc:sldMk cId="875392129" sldId="1012"/>
            <ac:spMk id="18" creationId="{F32BC92A-DF37-E2CC-12FB-737061C6D7C6}"/>
          </ac:spMkLst>
        </pc:spChg>
        <pc:spChg chg="mod">
          <ac:chgData name="Parrinello Donato" userId="2be7cde7-92db-43de-8d5d-565913297a40" providerId="ADAL" clId="{5D2C3207-856E-4641-879E-61CAFDF16427}" dt="2022-06-27T15:23:24.555" v="177" actId="1076"/>
          <ac:spMkLst>
            <pc:docMk/>
            <pc:sldMk cId="875392129" sldId="1012"/>
            <ac:spMk id="20" creationId="{A9251D57-552A-978D-2859-612E7FE58254}"/>
          </ac:spMkLst>
        </pc:spChg>
        <pc:spChg chg="add mod">
          <ac:chgData name="Parrinello Donato" userId="2be7cde7-92db-43de-8d5d-565913297a40" providerId="ADAL" clId="{5D2C3207-856E-4641-879E-61CAFDF16427}" dt="2022-06-27T15:23:36.470" v="209" actId="20577"/>
          <ac:spMkLst>
            <pc:docMk/>
            <pc:sldMk cId="875392129" sldId="1012"/>
            <ac:spMk id="24" creationId="{835AF642-E595-EF2A-F14B-FC2976D37946}"/>
          </ac:spMkLst>
        </pc:spChg>
        <pc:spChg chg="mod">
          <ac:chgData name="Parrinello Donato" userId="2be7cde7-92db-43de-8d5d-565913297a40" providerId="ADAL" clId="{5D2C3207-856E-4641-879E-61CAFDF16427}" dt="2022-06-27T15:22:27.038" v="157"/>
          <ac:spMkLst>
            <pc:docMk/>
            <pc:sldMk cId="875392129" sldId="1012"/>
            <ac:spMk id="27" creationId="{8D3143F2-7EAC-4506-21F1-996B69674D97}"/>
          </ac:spMkLst>
        </pc:spChg>
        <pc:spChg chg="mod">
          <ac:chgData name="Parrinello Donato" userId="2be7cde7-92db-43de-8d5d-565913297a40" providerId="ADAL" clId="{5D2C3207-856E-4641-879E-61CAFDF16427}" dt="2022-06-27T15:22:27.038" v="157"/>
          <ac:spMkLst>
            <pc:docMk/>
            <pc:sldMk cId="875392129" sldId="1012"/>
            <ac:spMk id="28" creationId="{5A937378-D48A-593B-AE1F-7DE4003E171A}"/>
          </ac:spMkLst>
        </pc:spChg>
        <pc:spChg chg="add del mod">
          <ac:chgData name="Parrinello Donato" userId="2be7cde7-92db-43de-8d5d-565913297a40" providerId="ADAL" clId="{5D2C3207-856E-4641-879E-61CAFDF16427}" dt="2022-06-28T08:03:50.917" v="850" actId="21"/>
          <ac:spMkLst>
            <pc:docMk/>
            <pc:sldMk cId="875392129" sldId="1012"/>
            <ac:spMk id="29" creationId="{50F27343-1DB1-5553-0216-22F1B93BF290}"/>
          </ac:spMkLst>
        </pc:spChg>
        <pc:spChg chg="add mod">
          <ac:chgData name="Parrinello Donato" userId="2be7cde7-92db-43de-8d5d-565913297a40" providerId="ADAL" clId="{5D2C3207-856E-4641-879E-61CAFDF16427}" dt="2022-06-28T08:04:08.354" v="854" actId="207"/>
          <ac:spMkLst>
            <pc:docMk/>
            <pc:sldMk cId="875392129" sldId="1012"/>
            <ac:spMk id="30" creationId="{A03B040C-6B19-6D25-A4DD-E5FEA53C3AFB}"/>
          </ac:spMkLst>
        </pc:spChg>
        <pc:grpChg chg="add mod">
          <ac:chgData name="Parrinello Donato" userId="2be7cde7-92db-43de-8d5d-565913297a40" providerId="ADAL" clId="{5D2C3207-856E-4641-879E-61CAFDF16427}" dt="2022-06-27T15:22:27.038" v="157"/>
          <ac:grpSpMkLst>
            <pc:docMk/>
            <pc:sldMk cId="875392129" sldId="1012"/>
            <ac:grpSpMk id="16" creationId="{F9E1675E-A9F0-24EC-72BB-CAF44F51E10E}"/>
          </ac:grpSpMkLst>
        </pc:grpChg>
        <pc:grpChg chg="add mod">
          <ac:chgData name="Parrinello Donato" userId="2be7cde7-92db-43de-8d5d-565913297a40" providerId="ADAL" clId="{5D2C3207-856E-4641-879E-61CAFDF16427}" dt="2022-06-27T15:22:27.038" v="157"/>
          <ac:grpSpMkLst>
            <pc:docMk/>
            <pc:sldMk cId="875392129" sldId="1012"/>
            <ac:grpSpMk id="25" creationId="{8129522D-A898-4075-3AE6-46D8EDC4D2F9}"/>
          </ac:grpSpMkLst>
        </pc:grpChg>
        <pc:grpChg chg="del">
          <ac:chgData name="Parrinello Donato" userId="2be7cde7-92db-43de-8d5d-565913297a40" providerId="ADAL" clId="{5D2C3207-856E-4641-879E-61CAFDF16427}" dt="2022-06-27T15:13:05.498" v="34" actId="21"/>
          <ac:grpSpMkLst>
            <pc:docMk/>
            <pc:sldMk cId="875392129" sldId="1012"/>
            <ac:grpSpMk id="37" creationId="{00000000-0000-0000-0000-000000000000}"/>
          </ac:grpSpMkLst>
        </pc:grpChg>
        <pc:grpChg chg="del">
          <ac:chgData name="Parrinello Donato" userId="2be7cde7-92db-43de-8d5d-565913297a40" providerId="ADAL" clId="{5D2C3207-856E-4641-879E-61CAFDF16427}" dt="2022-06-27T15:13:05.498" v="34" actId="21"/>
          <ac:grpSpMkLst>
            <pc:docMk/>
            <pc:sldMk cId="875392129" sldId="1012"/>
            <ac:grpSpMk id="55" creationId="{00000000-0000-0000-0000-000000000000}"/>
          </ac:grpSpMkLst>
        </pc:grpChg>
        <pc:picChg chg="mod">
          <ac:chgData name="Parrinello Donato" userId="2be7cde7-92db-43de-8d5d-565913297a40" providerId="ADAL" clId="{5D2C3207-856E-4641-879E-61CAFDF16427}" dt="2022-06-27T15:22:27.038" v="157"/>
          <ac:picMkLst>
            <pc:docMk/>
            <pc:sldMk cId="875392129" sldId="1012"/>
            <ac:picMk id="17" creationId="{72BB5394-079B-337C-327C-AD3D06FCC32D}"/>
          </ac:picMkLst>
        </pc:picChg>
        <pc:picChg chg="mod">
          <ac:chgData name="Parrinello Donato" userId="2be7cde7-92db-43de-8d5d-565913297a40" providerId="ADAL" clId="{5D2C3207-856E-4641-879E-61CAFDF16427}" dt="2022-06-27T15:22:27.038" v="157"/>
          <ac:picMkLst>
            <pc:docMk/>
            <pc:sldMk cId="875392129" sldId="1012"/>
            <ac:picMk id="21" creationId="{3CA52086-7970-4AFC-3A62-343F1F77D2F3}"/>
          </ac:picMkLst>
        </pc:picChg>
        <pc:picChg chg="mod">
          <ac:chgData name="Parrinello Donato" userId="2be7cde7-92db-43de-8d5d-565913297a40" providerId="ADAL" clId="{5D2C3207-856E-4641-879E-61CAFDF16427}" dt="2022-06-27T15:22:27.038" v="157"/>
          <ac:picMkLst>
            <pc:docMk/>
            <pc:sldMk cId="875392129" sldId="1012"/>
            <ac:picMk id="22" creationId="{367D1A87-25B6-5900-79C8-B57C5B8220CC}"/>
          </ac:picMkLst>
        </pc:picChg>
        <pc:cxnChg chg="mod">
          <ac:chgData name="Parrinello Donato" userId="2be7cde7-92db-43de-8d5d-565913297a40" providerId="ADAL" clId="{5D2C3207-856E-4641-879E-61CAFDF16427}" dt="2022-06-27T15:22:27.038" v="157"/>
          <ac:cxnSpMkLst>
            <pc:docMk/>
            <pc:sldMk cId="875392129" sldId="1012"/>
            <ac:cxnSpMk id="23" creationId="{3CB7970E-BE3B-2AE4-DEB9-0DBA83DCF63E}"/>
          </ac:cxnSpMkLst>
        </pc:cxnChg>
        <pc:cxnChg chg="mod">
          <ac:chgData name="Parrinello Donato" userId="2be7cde7-92db-43de-8d5d-565913297a40" providerId="ADAL" clId="{5D2C3207-856E-4641-879E-61CAFDF16427}" dt="2022-06-27T15:22:27.038" v="157"/>
          <ac:cxnSpMkLst>
            <pc:docMk/>
            <pc:sldMk cId="875392129" sldId="1012"/>
            <ac:cxnSpMk id="26" creationId="{7C593BF5-4704-593B-0FD6-E51894E5F638}"/>
          </ac:cxnSpMkLst>
        </pc:cxnChg>
      </pc:sldChg>
      <pc:sldChg chg="addSp delSp modSp mod">
        <pc:chgData name="Parrinello Donato" userId="2be7cde7-92db-43de-8d5d-565913297a40" providerId="ADAL" clId="{5D2C3207-856E-4641-879E-61CAFDF16427}" dt="2022-06-28T08:03:29.311" v="844" actId="255"/>
        <pc:sldMkLst>
          <pc:docMk/>
          <pc:sldMk cId="3051789876" sldId="1774"/>
        </pc:sldMkLst>
        <pc:spChg chg="mod">
          <ac:chgData name="Parrinello Donato" userId="2be7cde7-92db-43de-8d5d-565913297a40" providerId="ADAL" clId="{5D2C3207-856E-4641-879E-61CAFDF16427}" dt="2022-06-28T08:03:29.311" v="844" actId="255"/>
          <ac:spMkLst>
            <pc:docMk/>
            <pc:sldMk cId="3051789876" sldId="1774"/>
            <ac:spMk id="15" creationId="{B0ADCCD9-C1F7-453B-8D6A-769BCBC5DE9F}"/>
          </ac:spMkLst>
        </pc:spChg>
        <pc:spChg chg="del">
          <ac:chgData name="Parrinello Donato" userId="2be7cde7-92db-43de-8d5d-565913297a40" providerId="ADAL" clId="{5D2C3207-856E-4641-879E-61CAFDF16427}" dt="2022-06-27T15:41:12.925" v="454" actId="21"/>
          <ac:spMkLst>
            <pc:docMk/>
            <pc:sldMk cId="3051789876" sldId="1774"/>
            <ac:spMk id="17" creationId="{EC93A53C-3F03-47C7-80DA-03F2539F52CA}"/>
          </ac:spMkLst>
        </pc:spChg>
        <pc:grpChg chg="mod">
          <ac:chgData name="Parrinello Donato" userId="2be7cde7-92db-43de-8d5d-565913297a40" providerId="ADAL" clId="{5D2C3207-856E-4641-879E-61CAFDF16427}" dt="2022-06-27T16:06:13.021" v="555" actId="14100"/>
          <ac:grpSpMkLst>
            <pc:docMk/>
            <pc:sldMk cId="3051789876" sldId="1774"/>
            <ac:grpSpMk id="4" creationId="{00000000-0000-0000-0000-000000000000}"/>
          </ac:grpSpMkLst>
        </pc:grpChg>
        <pc:grpChg chg="add del mod">
          <ac:chgData name="Parrinello Donato" userId="2be7cde7-92db-43de-8d5d-565913297a40" providerId="ADAL" clId="{5D2C3207-856E-4641-879E-61CAFDF16427}" dt="2022-06-27T15:19:55.030" v="71"/>
          <ac:grpSpMkLst>
            <pc:docMk/>
            <pc:sldMk cId="3051789876" sldId="1774"/>
            <ac:grpSpMk id="16" creationId="{213672B9-9FCB-1E42-DC06-8E9731B1CB89}"/>
          </ac:grpSpMkLst>
        </pc:grpChg>
        <pc:grpChg chg="add del mod">
          <ac:chgData name="Parrinello Donato" userId="2be7cde7-92db-43de-8d5d-565913297a40" providerId="ADAL" clId="{5D2C3207-856E-4641-879E-61CAFDF16427}" dt="2022-06-27T15:59:01.431" v="547" actId="1076"/>
          <ac:grpSpMkLst>
            <pc:docMk/>
            <pc:sldMk cId="3051789876" sldId="1774"/>
            <ac:grpSpMk id="19" creationId="{FB9A86BA-3B49-449B-8A91-07AF45814CFE}"/>
          </ac:grpSpMkLst>
        </pc:grpChg>
        <pc:picChg chg="add del mod ord">
          <ac:chgData name="Parrinello Donato" userId="2be7cde7-92db-43de-8d5d-565913297a40" providerId="ADAL" clId="{5D2C3207-856E-4641-879E-61CAFDF16427}" dt="2022-06-27T15:45:54.675" v="471" actId="21"/>
          <ac:picMkLst>
            <pc:docMk/>
            <pc:sldMk cId="3051789876" sldId="1774"/>
            <ac:picMk id="2" creationId="{5A0E5473-1697-1914-6272-A6B188F5147C}"/>
          </ac:picMkLst>
        </pc:picChg>
        <pc:picChg chg="mod">
          <ac:chgData name="Parrinello Donato" userId="2be7cde7-92db-43de-8d5d-565913297a40" providerId="ADAL" clId="{5D2C3207-856E-4641-879E-61CAFDF16427}" dt="2022-06-27T15:21:46.388" v="151" actId="207"/>
          <ac:picMkLst>
            <pc:docMk/>
            <pc:sldMk cId="3051789876" sldId="1774"/>
            <ac:picMk id="3" creationId="{00000000-0000-0000-0000-000000000000}"/>
          </ac:picMkLst>
        </pc:picChg>
        <pc:picChg chg="add del mod ord">
          <ac:chgData name="Parrinello Donato" userId="2be7cde7-92db-43de-8d5d-565913297a40" providerId="ADAL" clId="{5D2C3207-856E-4641-879E-61CAFDF16427}" dt="2022-06-27T15:45:48.602" v="469" actId="21"/>
          <ac:picMkLst>
            <pc:docMk/>
            <pc:sldMk cId="3051789876" sldId="1774"/>
            <ac:picMk id="6" creationId="{6D20A901-7122-1FBB-F9B2-F4B697FAF14B}"/>
          </ac:picMkLst>
        </pc:picChg>
        <pc:picChg chg="add del mod ord modCrop">
          <ac:chgData name="Parrinello Donato" userId="2be7cde7-92db-43de-8d5d-565913297a40" providerId="ADAL" clId="{5D2C3207-856E-4641-879E-61CAFDF16427}" dt="2022-06-27T15:51:50.375" v="496" actId="21"/>
          <ac:picMkLst>
            <pc:docMk/>
            <pc:sldMk cId="3051789876" sldId="1774"/>
            <ac:picMk id="7" creationId="{7044C42F-0314-0164-0B11-A6983A9A5A3A}"/>
          </ac:picMkLst>
        </pc:picChg>
        <pc:picChg chg="add mod ord modCrop">
          <ac:chgData name="Parrinello Donato" userId="2be7cde7-92db-43de-8d5d-565913297a40" providerId="ADAL" clId="{5D2C3207-856E-4641-879E-61CAFDF16427}" dt="2022-06-27T16:01:06.715" v="554" actId="732"/>
          <ac:picMkLst>
            <pc:docMk/>
            <pc:sldMk cId="3051789876" sldId="1774"/>
            <ac:picMk id="8" creationId="{2F6695DC-F46B-7016-2667-C65620963719}"/>
          </ac:picMkLst>
        </pc:picChg>
        <pc:picChg chg="add del mod ord modCrop">
          <ac:chgData name="Parrinello Donato" userId="2be7cde7-92db-43de-8d5d-565913297a40" providerId="ADAL" clId="{5D2C3207-856E-4641-879E-61CAFDF16427}" dt="2022-06-27T15:57:12.992" v="539" actId="21"/>
          <ac:picMkLst>
            <pc:docMk/>
            <pc:sldMk cId="3051789876" sldId="1774"/>
            <ac:picMk id="9" creationId="{BF42DB75-E40F-2FDC-B7A9-11B27546E42B}"/>
          </ac:picMkLst>
        </pc:picChg>
        <pc:picChg chg="del mod">
          <ac:chgData name="Parrinello Donato" userId="2be7cde7-92db-43de-8d5d-565913297a40" providerId="ADAL" clId="{5D2C3207-856E-4641-879E-61CAFDF16427}" dt="2022-06-27T15:19:07.371" v="47" actId="21"/>
          <ac:picMkLst>
            <pc:docMk/>
            <pc:sldMk cId="3051789876" sldId="1774"/>
            <ac:picMk id="10" creationId="{8C66F381-BE85-49BC-898A-4C837697BA2E}"/>
          </ac:picMkLst>
        </pc:picChg>
        <pc:picChg chg="add mod">
          <ac:chgData name="Parrinello Donato" userId="2be7cde7-92db-43de-8d5d-565913297a40" providerId="ADAL" clId="{5D2C3207-856E-4641-879E-61CAFDF16427}" dt="2022-06-27T15:59:11.131" v="549" actId="1076"/>
          <ac:picMkLst>
            <pc:docMk/>
            <pc:sldMk cId="3051789876" sldId="1774"/>
            <ac:picMk id="11" creationId="{B1E34DDE-891E-EEBB-D2E7-65DBC4AA76EB}"/>
          </ac:picMkLst>
        </pc:picChg>
        <pc:picChg chg="del">
          <ac:chgData name="Parrinello Donato" userId="2be7cde7-92db-43de-8d5d-565913297a40" providerId="ADAL" clId="{5D2C3207-856E-4641-879E-61CAFDF16427}" dt="2022-06-27T15:19:03.892" v="46" actId="21"/>
          <ac:picMkLst>
            <pc:docMk/>
            <pc:sldMk cId="3051789876" sldId="1774"/>
            <ac:picMk id="13" creationId="{00000000-0000-0000-0000-000000000000}"/>
          </ac:picMkLst>
        </pc:picChg>
        <pc:picChg chg="mod">
          <ac:chgData name="Parrinello Donato" userId="2be7cde7-92db-43de-8d5d-565913297a40" providerId="ADAL" clId="{5D2C3207-856E-4641-879E-61CAFDF16427}" dt="2022-06-27T15:19:30.920" v="54"/>
          <ac:picMkLst>
            <pc:docMk/>
            <pc:sldMk cId="3051789876" sldId="1774"/>
            <ac:picMk id="18" creationId="{B68E61F4-6ABE-3014-8CE5-3591C5B53262}"/>
          </ac:picMkLst>
        </pc:picChg>
        <pc:picChg chg="del">
          <ac:chgData name="Parrinello Donato" userId="2be7cde7-92db-43de-8d5d-565913297a40" providerId="ADAL" clId="{5D2C3207-856E-4641-879E-61CAFDF16427}" dt="2022-06-27T15:58:38.009" v="542" actId="21"/>
          <ac:picMkLst>
            <pc:docMk/>
            <pc:sldMk cId="3051789876" sldId="1774"/>
            <ac:picMk id="22" creationId="{403A72D5-B55F-4C2D-A7A8-47DC795F633A}"/>
          </ac:picMkLst>
        </pc:picChg>
        <pc:picChg chg="mod">
          <ac:chgData name="Parrinello Donato" userId="2be7cde7-92db-43de-8d5d-565913297a40" providerId="ADAL" clId="{5D2C3207-856E-4641-879E-61CAFDF16427}" dt="2022-06-27T15:19:30.920" v="54"/>
          <ac:picMkLst>
            <pc:docMk/>
            <pc:sldMk cId="3051789876" sldId="1774"/>
            <ac:picMk id="24" creationId="{015E8E0B-3BFF-0694-43B0-2AD854ACDCBF}"/>
          </ac:picMkLst>
        </pc:picChg>
        <pc:picChg chg="mod">
          <ac:chgData name="Parrinello Donato" userId="2be7cde7-92db-43de-8d5d-565913297a40" providerId="ADAL" clId="{5D2C3207-856E-4641-879E-61CAFDF16427}" dt="2022-06-27T15:19:30.920" v="54"/>
          <ac:picMkLst>
            <pc:docMk/>
            <pc:sldMk cId="3051789876" sldId="1774"/>
            <ac:picMk id="25" creationId="{C2A4E1FC-F0F5-3D75-ADCA-FCB858DE4D58}"/>
          </ac:picMkLst>
        </pc:picChg>
        <pc:cxnChg chg="mod">
          <ac:chgData name="Parrinello Donato" userId="2be7cde7-92db-43de-8d5d-565913297a40" providerId="ADAL" clId="{5D2C3207-856E-4641-879E-61CAFDF16427}" dt="2022-06-27T15:19:30.920" v="54"/>
          <ac:cxnSpMkLst>
            <pc:docMk/>
            <pc:sldMk cId="3051789876" sldId="1774"/>
            <ac:cxnSpMk id="26" creationId="{0361D36A-7E6F-ABCB-EE33-7581F7D9EEF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3D3551B-4342-4390-915E-8C9F8CBF86F2}" type="datetimeFigureOut">
              <a:rPr lang="ru-RU" smtClean="0"/>
              <a:pPr/>
              <a:t>02.08.2022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B1B4F76-9B05-4F12-BC35-5F054D4AB2B2}" type="slidenum">
              <a:rPr lang="ru-RU" smtClean="0"/>
              <a:pPr/>
              <a:t>‹N›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44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401DF2CA-16AC-4A6F-BA76-83467214A317}" type="datetimeFigureOut">
              <a:rPr lang="ru-RU" smtClean="0"/>
              <a:pPr/>
              <a:t>02.08.2022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5E284C95-AC36-47D7-BA46-D13F2CF6C509}" type="slidenum">
              <a:rPr lang="ru-RU" smtClean="0"/>
              <a:pPr/>
              <a:t>‹N›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34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Foto: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4C7AD-E30F-4397-A52E-BB8AFA9600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3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3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49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0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48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4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32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Foto: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4C7AD-E30F-4397-A52E-BB8AFA9600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3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1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8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30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36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7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87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15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1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4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94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76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6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5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2" r:id="rId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57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8" r:id="rId3"/>
    <p:sldLayoutId id="2147483860" r:id="rId4"/>
    <p:sldLayoutId id="2147483861" r:id="rId5"/>
    <p:sldLayoutId id="2147483862" r:id="rId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34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4" indent="-342891" algn="l" defTabSz="13715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3" indent="-342891" algn="l" defTabSz="13715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4" indent="-342891" algn="l" defTabSz="13715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3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ersona che tiene e usa le forbici per tagliare un tessuto all'aperto">
            <a:extLst>
              <a:ext uri="{FF2B5EF4-FFF2-40B4-BE49-F238E27FC236}">
                <a16:creationId xmlns:a16="http://schemas.microsoft.com/office/drawing/2014/main" id="{94651FDA-446D-DD53-4F3D-7266797D0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9"/>
          <a:stretch/>
        </p:blipFill>
        <p:spPr>
          <a:xfrm>
            <a:off x="2182762" y="0"/>
            <a:ext cx="1612417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6529805"/>
            <a:ext cx="3763926" cy="37639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8100000">
            <a:off x="-4254196" y="4091196"/>
            <a:ext cx="18393409" cy="6650681"/>
            <a:chOff x="0" y="0"/>
            <a:chExt cx="35276568" cy="14093347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5276569" cy="14093346"/>
            </a:xfrm>
            <a:custGeom>
              <a:avLst/>
              <a:gdLst/>
              <a:ahLst/>
              <a:cxnLst/>
              <a:rect l="l" t="t" r="r" b="b"/>
              <a:pathLst>
                <a:path w="35276569" h="14093346">
                  <a:moveTo>
                    <a:pt x="0" y="0"/>
                  </a:moveTo>
                  <a:lnTo>
                    <a:pt x="35276569" y="0"/>
                  </a:lnTo>
                  <a:lnTo>
                    <a:pt x="35276569" y="14093346"/>
                  </a:lnTo>
                  <a:lnTo>
                    <a:pt x="0" y="14093346"/>
                  </a:lnTo>
                  <a:close/>
                </a:path>
              </a:pathLst>
            </a:custGeom>
            <a:grpFill/>
          </p:spPr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B0ADCCD9-C1F7-453B-8D6A-769BCBC5DE9F}"/>
              </a:ext>
            </a:extLst>
          </p:cNvPr>
          <p:cNvSpPr txBox="1"/>
          <p:nvPr/>
        </p:nvSpPr>
        <p:spPr>
          <a:xfrm>
            <a:off x="-364980" y="6216207"/>
            <a:ext cx="10614976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RICERCA PARTNER PER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Kollektif Bold"/>
              <a:ea typeface="+mn-ea"/>
              <a:cs typeface="+mn-cs"/>
            </a:endParaRPr>
          </a:p>
          <a:p>
            <a:pPr marL="0" marR="0" lvl="0" indent="0" algn="ctr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203864"/>
                </a:solidFill>
                <a:latin typeface="Kollektif Bold"/>
              </a:rPr>
              <a:t>RETAILER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Kollektif Bold"/>
              <a:ea typeface="+mn-ea"/>
              <a:cs typeface="+mn-cs"/>
            </a:endParaRPr>
          </a:p>
          <a:p>
            <a:pPr marL="0" marR="0" lvl="0" indent="0" algn="ctr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203864"/>
              </a:solidFill>
              <a:latin typeface="Kollektif Bold"/>
            </a:endParaRPr>
          </a:p>
          <a:p>
            <a:pPr marL="0" marR="0" lvl="0" indent="0" algn="ctr" defTabSz="1371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5178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3FEC72E-FA7E-8784-084E-CEB06F894D36}"/>
              </a:ext>
            </a:extLst>
          </p:cNvPr>
          <p:cNvSpPr txBox="1">
            <a:spLocks/>
          </p:cNvSpPr>
          <p:nvPr/>
        </p:nvSpPr>
        <p:spPr>
          <a:xfrm>
            <a:off x="2745164" y="596347"/>
            <a:ext cx="12799636" cy="756000"/>
          </a:xfrm>
          <a:prstGeom prst="rect">
            <a:avLst/>
          </a:prstGeom>
        </p:spPr>
        <p:txBody>
          <a:bodyPr lIns="137160" tIns="68580" rIns="137160" bIns="6858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t>Fasi di produzione richieste al Partner</a:t>
            </a:r>
            <a:endParaRPr kumimoji="0" lang="en-US" sz="3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A291CEDB-AB5F-F23E-DB4F-867BF7DB92C3}"/>
              </a:ext>
            </a:extLst>
          </p:cNvPr>
          <p:cNvGrpSpPr/>
          <p:nvPr/>
        </p:nvGrpSpPr>
        <p:grpSpPr>
          <a:xfrm>
            <a:off x="2656772" y="1287178"/>
            <a:ext cx="13327397" cy="130629"/>
            <a:chOff x="5594142" y="5684880"/>
            <a:chExt cx="13327397" cy="130629"/>
          </a:xfrm>
        </p:grpSpPr>
        <p:cxnSp>
          <p:nvCxnSpPr>
            <p:cNvPr id="25" name="Straight Connector 9">
              <a:extLst>
                <a:ext uri="{FF2B5EF4-FFF2-40B4-BE49-F238E27FC236}">
                  <a16:creationId xmlns:a16="http://schemas.microsoft.com/office/drawing/2014/main" id="{D0A5EE85-96F4-9EE0-52E1-409882213ED6}"/>
                </a:ext>
              </a:extLst>
            </p:cNvPr>
            <p:cNvCxnSpPr/>
            <p:nvPr/>
          </p:nvCxnSpPr>
          <p:spPr>
            <a:xfrm>
              <a:off x="5859004" y="5750380"/>
              <a:ext cx="12805982" cy="0"/>
            </a:xfrm>
            <a:prstGeom prst="line">
              <a:avLst/>
            </a:prstGeom>
            <a:ln>
              <a:solidFill>
                <a:srgbClr val="999A9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414ADFDD-6239-2549-301B-FEB669D567C6}"/>
                </a:ext>
              </a:extLst>
            </p:cNvPr>
            <p:cNvSpPr/>
            <p:nvPr/>
          </p:nvSpPr>
          <p:spPr>
            <a:xfrm>
              <a:off x="5594142" y="5685251"/>
              <a:ext cx="130258" cy="130258"/>
            </a:xfrm>
            <a:prstGeom prst="ellipse">
              <a:avLst/>
            </a:prstGeom>
            <a:solidFill>
              <a:srgbClr val="0E6C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C129B0EA-09B1-C02A-5321-30619743A4AA}"/>
                </a:ext>
              </a:extLst>
            </p:cNvPr>
            <p:cNvSpPr/>
            <p:nvPr/>
          </p:nvSpPr>
          <p:spPr>
            <a:xfrm>
              <a:off x="18792405" y="5684880"/>
              <a:ext cx="129134" cy="129134"/>
            </a:xfrm>
            <a:prstGeom prst="ellipse">
              <a:avLst/>
            </a:prstGeom>
            <a:solidFill>
              <a:srgbClr val="C916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2CAB5F8-9BE7-C390-D09C-FB7C42287CAD}"/>
              </a:ext>
            </a:extLst>
          </p:cNvPr>
          <p:cNvSpPr txBox="1"/>
          <p:nvPr/>
        </p:nvSpPr>
        <p:spPr>
          <a:xfrm>
            <a:off x="13874234" y="325414"/>
            <a:ext cx="450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STRICTLY CONFIDENTIAL</a:t>
            </a:r>
          </a:p>
        </p:txBody>
      </p:sp>
      <p:pic>
        <p:nvPicPr>
          <p:cNvPr id="39" name="object 3">
            <a:extLst>
              <a:ext uri="{FF2B5EF4-FFF2-40B4-BE49-F238E27FC236}">
                <a16:creationId xmlns:a16="http://schemas.microsoft.com/office/drawing/2014/main" id="{119543CE-3DB8-8CB4-9D7C-592935F47CF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6295" y="2841460"/>
            <a:ext cx="7494747" cy="4604080"/>
          </a:xfrm>
          <a:prstGeom prst="rect">
            <a:avLst/>
          </a:prstGeom>
        </p:spPr>
      </p:pic>
      <p:sp>
        <p:nvSpPr>
          <p:cNvPr id="40" name="object 4">
            <a:extLst>
              <a:ext uri="{FF2B5EF4-FFF2-40B4-BE49-F238E27FC236}">
                <a16:creationId xmlns:a16="http://schemas.microsoft.com/office/drawing/2014/main" id="{BEF46907-1D15-8B64-E060-2199DD484F4C}"/>
              </a:ext>
            </a:extLst>
          </p:cNvPr>
          <p:cNvSpPr txBox="1"/>
          <p:nvPr/>
        </p:nvSpPr>
        <p:spPr>
          <a:xfrm>
            <a:off x="1536958" y="1916944"/>
            <a:ext cx="6993317" cy="6244082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sz="3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3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5" dirty="0">
                <a:latin typeface="Arial" panose="020B0604020202020204" pitchFamily="34" charset="0"/>
                <a:cs typeface="Arial" panose="020B0604020202020204" pitchFamily="34" charset="0"/>
              </a:rPr>
              <a:t>campionatura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sz="3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0" dirty="0">
                <a:latin typeface="Arial" panose="020B0604020202020204" pitchFamily="34" charset="0"/>
                <a:cs typeface="Arial" panose="020B0604020202020204" pitchFamily="34" charset="0"/>
              </a:rPr>
              <a:t>Produttiva: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3535">
              <a:lnSpc>
                <a:spcPct val="130000"/>
              </a:lnSpc>
              <a:spcBef>
                <a:spcPts val="600"/>
              </a:spcBef>
              <a:buAutoNum type="alphaLcPeriod"/>
              <a:tabLst>
                <a:tab pos="812165" algn="l"/>
                <a:tab pos="8134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Reperimento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prima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3535">
              <a:lnSpc>
                <a:spcPct val="130000"/>
              </a:lnSpc>
              <a:spcBef>
                <a:spcPts val="600"/>
              </a:spcBef>
              <a:buAutoNum type="alphaLcPeriod"/>
              <a:tabLst>
                <a:tab pos="812165" algn="l"/>
                <a:tab pos="8134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confezionamento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3535">
              <a:lnSpc>
                <a:spcPct val="130000"/>
              </a:lnSpc>
              <a:spcBef>
                <a:spcPts val="600"/>
              </a:spcBef>
              <a:buAutoNum type="alphaLcPeriod"/>
              <a:tabLst>
                <a:tab pos="812165" algn="l"/>
                <a:tab pos="8134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Applicazione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Etichetta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Retrocollo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>
              <a:lnSpc>
                <a:spcPct val="130000"/>
              </a:lnSpc>
              <a:spcBef>
                <a:spcPts val="600"/>
              </a:spcBef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Fianco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marR="92710" lvl="1" indent="-342900">
              <a:lnSpc>
                <a:spcPct val="130000"/>
              </a:lnSpc>
              <a:spcBef>
                <a:spcPts val="600"/>
              </a:spcBef>
              <a:buAutoNum type="alphaLcPeriod" startAt="4"/>
              <a:tabLst>
                <a:tab pos="812165" algn="l"/>
                <a:tab pos="8134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Applicazione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Cartellino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Barcode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20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Corda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sostenibile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3535">
              <a:lnSpc>
                <a:spcPct val="130000"/>
              </a:lnSpc>
              <a:spcBef>
                <a:spcPts val="600"/>
              </a:spcBef>
              <a:buAutoNum type="alphaLcPeriod" startAt="4"/>
              <a:tabLst>
                <a:tab pos="812165" algn="l"/>
                <a:tab pos="8134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Applicazione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antitaccheggio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sz="30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Logistica:</a:t>
            </a:r>
          </a:p>
          <a:p>
            <a:pPr marL="812800" lvl="1" indent="-343535">
              <a:lnSpc>
                <a:spcPct val="130000"/>
              </a:lnSpc>
              <a:spcBef>
                <a:spcPts val="600"/>
              </a:spcBef>
              <a:buAutoNum type="alphaLcPeriod"/>
              <a:tabLst>
                <a:tab pos="812165" algn="l"/>
                <a:tab pos="8134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Micropack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(antiumidità)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marR="82550" lvl="1" indent="-342900">
              <a:lnSpc>
                <a:spcPct val="130000"/>
              </a:lnSpc>
              <a:spcBef>
                <a:spcPts val="600"/>
              </a:spcBef>
              <a:buAutoNum type="alphaLcPeriod"/>
              <a:tabLst>
                <a:tab pos="812165" algn="l"/>
                <a:tab pos="813435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Imballaggio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distinto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1°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Impianto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000" spc="-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riassortimento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3535">
              <a:lnSpc>
                <a:spcPct val="130000"/>
              </a:lnSpc>
              <a:spcBef>
                <a:spcPts val="600"/>
              </a:spcBef>
              <a:buAutoNum type="alphaLcPeriod"/>
              <a:tabLst>
                <a:tab pos="812165" algn="l"/>
                <a:tab pos="813435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Consegna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nostro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magazzino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centrale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9C9AE9FF-4628-8242-E0D0-6BC7D7A388A2}"/>
              </a:ext>
            </a:extLst>
          </p:cNvPr>
          <p:cNvSpPr/>
          <p:nvPr/>
        </p:nvSpPr>
        <p:spPr>
          <a:xfrm>
            <a:off x="17188202" y="9419873"/>
            <a:ext cx="576548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B6D55-4680-4DC5-B665-330CCBA60EFE}" type="slidenum"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81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3FEC72E-FA7E-8784-084E-CEB06F894D36}"/>
              </a:ext>
            </a:extLst>
          </p:cNvPr>
          <p:cNvSpPr txBox="1">
            <a:spLocks/>
          </p:cNvSpPr>
          <p:nvPr/>
        </p:nvSpPr>
        <p:spPr>
          <a:xfrm>
            <a:off x="2745164" y="596347"/>
            <a:ext cx="12799636" cy="756000"/>
          </a:xfrm>
          <a:prstGeom prst="rect">
            <a:avLst/>
          </a:prstGeom>
        </p:spPr>
        <p:txBody>
          <a:bodyPr lIns="137160" tIns="68580" rIns="137160" bIns="6858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t>Caratteristiche richieste al Partner</a:t>
            </a:r>
            <a:endParaRPr kumimoji="0" lang="en-US" sz="3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A291CEDB-AB5F-F23E-DB4F-867BF7DB92C3}"/>
              </a:ext>
            </a:extLst>
          </p:cNvPr>
          <p:cNvGrpSpPr/>
          <p:nvPr/>
        </p:nvGrpSpPr>
        <p:grpSpPr>
          <a:xfrm>
            <a:off x="2656772" y="1287178"/>
            <a:ext cx="13327397" cy="130629"/>
            <a:chOff x="5594142" y="5684880"/>
            <a:chExt cx="13327397" cy="130629"/>
          </a:xfrm>
        </p:grpSpPr>
        <p:cxnSp>
          <p:nvCxnSpPr>
            <p:cNvPr id="25" name="Straight Connector 9">
              <a:extLst>
                <a:ext uri="{FF2B5EF4-FFF2-40B4-BE49-F238E27FC236}">
                  <a16:creationId xmlns:a16="http://schemas.microsoft.com/office/drawing/2014/main" id="{D0A5EE85-96F4-9EE0-52E1-409882213ED6}"/>
                </a:ext>
              </a:extLst>
            </p:cNvPr>
            <p:cNvCxnSpPr/>
            <p:nvPr/>
          </p:nvCxnSpPr>
          <p:spPr>
            <a:xfrm>
              <a:off x="5859004" y="5750380"/>
              <a:ext cx="12805982" cy="0"/>
            </a:xfrm>
            <a:prstGeom prst="line">
              <a:avLst/>
            </a:prstGeom>
            <a:ln>
              <a:solidFill>
                <a:srgbClr val="999A9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414ADFDD-6239-2549-301B-FEB669D567C6}"/>
                </a:ext>
              </a:extLst>
            </p:cNvPr>
            <p:cNvSpPr/>
            <p:nvPr/>
          </p:nvSpPr>
          <p:spPr>
            <a:xfrm>
              <a:off x="5594142" y="5685251"/>
              <a:ext cx="130258" cy="130258"/>
            </a:xfrm>
            <a:prstGeom prst="ellipse">
              <a:avLst/>
            </a:prstGeom>
            <a:solidFill>
              <a:srgbClr val="0E6C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C129B0EA-09B1-C02A-5321-30619743A4AA}"/>
                </a:ext>
              </a:extLst>
            </p:cNvPr>
            <p:cNvSpPr/>
            <p:nvPr/>
          </p:nvSpPr>
          <p:spPr>
            <a:xfrm>
              <a:off x="18792405" y="5684880"/>
              <a:ext cx="129134" cy="129134"/>
            </a:xfrm>
            <a:prstGeom prst="ellipse">
              <a:avLst/>
            </a:prstGeom>
            <a:solidFill>
              <a:srgbClr val="C916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2CAB5F8-9BE7-C390-D09C-FB7C42287CAD}"/>
              </a:ext>
            </a:extLst>
          </p:cNvPr>
          <p:cNvSpPr txBox="1"/>
          <p:nvPr/>
        </p:nvSpPr>
        <p:spPr>
          <a:xfrm>
            <a:off x="13874234" y="325414"/>
            <a:ext cx="450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STRICTLY CONFIDENTIAL</a:t>
            </a: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C8B1FE95-8A28-382C-7012-81ED2D7C4FC7}"/>
              </a:ext>
            </a:extLst>
          </p:cNvPr>
          <p:cNvGrpSpPr>
            <a:grpSpLocks noChangeAspect="1"/>
          </p:cNvGrpSpPr>
          <p:nvPr/>
        </p:nvGrpSpPr>
        <p:grpSpPr>
          <a:xfrm>
            <a:off x="1375322" y="2360960"/>
            <a:ext cx="973455" cy="931545"/>
            <a:chOff x="1612439" y="1627372"/>
            <a:chExt cx="648970" cy="621030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C5D5936-46DA-A1D0-2380-30CFC30B410A}"/>
                </a:ext>
              </a:extLst>
            </p:cNvPr>
            <p:cNvSpPr/>
            <p:nvPr/>
          </p:nvSpPr>
          <p:spPr>
            <a:xfrm>
              <a:off x="1706942" y="1627372"/>
              <a:ext cx="554990" cy="621030"/>
            </a:xfrm>
            <a:custGeom>
              <a:avLst/>
              <a:gdLst/>
              <a:ahLst/>
              <a:cxnLst/>
              <a:rect l="l" t="t" r="r" b="b"/>
              <a:pathLst>
                <a:path w="554989" h="621030">
                  <a:moveTo>
                    <a:pt x="79941" y="0"/>
                  </a:moveTo>
                  <a:lnTo>
                    <a:pt x="32589" y="84"/>
                  </a:lnTo>
                  <a:lnTo>
                    <a:pt x="568" y="27492"/>
                  </a:lnTo>
                  <a:lnTo>
                    <a:pt x="23" y="75993"/>
                  </a:lnTo>
                  <a:lnTo>
                    <a:pt x="189" y="132939"/>
                  </a:lnTo>
                  <a:lnTo>
                    <a:pt x="4167" y="134829"/>
                  </a:lnTo>
                  <a:lnTo>
                    <a:pt x="11556" y="131050"/>
                  </a:lnTo>
                  <a:lnTo>
                    <a:pt x="19461" y="127226"/>
                  </a:lnTo>
                  <a:lnTo>
                    <a:pt x="27615" y="124230"/>
                  </a:lnTo>
                  <a:lnTo>
                    <a:pt x="36124" y="122470"/>
                  </a:lnTo>
                  <a:lnTo>
                    <a:pt x="45095" y="122359"/>
                  </a:lnTo>
                  <a:lnTo>
                    <a:pt x="51536" y="122939"/>
                  </a:lnTo>
                  <a:lnTo>
                    <a:pt x="51347" y="117825"/>
                  </a:lnTo>
                  <a:lnTo>
                    <a:pt x="51347" y="113669"/>
                  </a:lnTo>
                  <a:lnTo>
                    <a:pt x="51536" y="89171"/>
                  </a:lnTo>
                  <a:lnTo>
                    <a:pt x="51506" y="76856"/>
                  </a:lnTo>
                  <a:lnTo>
                    <a:pt x="51157" y="64522"/>
                  </a:lnTo>
                  <a:lnTo>
                    <a:pt x="50778" y="53942"/>
                  </a:lnTo>
                  <a:lnTo>
                    <a:pt x="54946" y="51120"/>
                  </a:lnTo>
                  <a:lnTo>
                    <a:pt x="277896" y="51253"/>
                  </a:lnTo>
                  <a:lnTo>
                    <a:pt x="500786" y="51121"/>
                  </a:lnTo>
                  <a:lnTo>
                    <a:pt x="504777" y="53766"/>
                  </a:lnTo>
                  <a:lnTo>
                    <a:pt x="504532" y="211882"/>
                  </a:lnTo>
                  <a:lnTo>
                    <a:pt x="504460" y="359306"/>
                  </a:lnTo>
                  <a:lnTo>
                    <a:pt x="504575" y="565375"/>
                  </a:lnTo>
                  <a:lnTo>
                    <a:pt x="502301" y="569345"/>
                  </a:lnTo>
                  <a:lnTo>
                    <a:pt x="491894" y="569156"/>
                  </a:lnTo>
                  <a:lnTo>
                    <a:pt x="438387" y="569094"/>
                  </a:lnTo>
                  <a:lnTo>
                    <a:pt x="277873" y="569014"/>
                  </a:lnTo>
                  <a:lnTo>
                    <a:pt x="54567" y="569156"/>
                  </a:lnTo>
                  <a:lnTo>
                    <a:pt x="50968" y="566319"/>
                  </a:lnTo>
                  <a:lnTo>
                    <a:pt x="51157" y="556870"/>
                  </a:lnTo>
                  <a:lnTo>
                    <a:pt x="51273" y="540227"/>
                  </a:lnTo>
                  <a:lnTo>
                    <a:pt x="51086" y="523512"/>
                  </a:lnTo>
                  <a:lnTo>
                    <a:pt x="51077" y="506797"/>
                  </a:lnTo>
                  <a:lnTo>
                    <a:pt x="43862" y="453393"/>
                  </a:lnTo>
                  <a:lnTo>
                    <a:pt x="25767" y="420035"/>
                  </a:lnTo>
                  <a:lnTo>
                    <a:pt x="18091" y="435400"/>
                  </a:lnTo>
                  <a:lnTo>
                    <a:pt x="9686" y="450393"/>
                  </a:lnTo>
                  <a:lnTo>
                    <a:pt x="2880" y="465989"/>
                  </a:lnTo>
                  <a:lnTo>
                    <a:pt x="0" y="483160"/>
                  </a:lnTo>
                  <a:lnTo>
                    <a:pt x="79" y="558669"/>
                  </a:lnTo>
                  <a:lnTo>
                    <a:pt x="2024" y="601397"/>
                  </a:lnTo>
                  <a:lnTo>
                    <a:pt x="37515" y="620373"/>
                  </a:lnTo>
                  <a:lnTo>
                    <a:pt x="91004" y="620429"/>
                  </a:lnTo>
                  <a:lnTo>
                    <a:pt x="304884" y="620513"/>
                  </a:lnTo>
                  <a:lnTo>
                    <a:pt x="518796" y="620374"/>
                  </a:lnTo>
                  <a:lnTo>
                    <a:pt x="535916" y="618738"/>
                  </a:lnTo>
                  <a:lnTo>
                    <a:pt x="546811" y="613097"/>
                  </a:lnTo>
                  <a:lnTo>
                    <a:pt x="552558" y="602354"/>
                  </a:lnTo>
                  <a:lnTo>
                    <a:pt x="554235" y="585409"/>
                  </a:lnTo>
                  <a:lnTo>
                    <a:pt x="554234" y="28626"/>
                  </a:lnTo>
                  <a:lnTo>
                    <a:pt x="554411" y="19356"/>
                  </a:lnTo>
                  <a:lnTo>
                    <a:pt x="552315" y="11244"/>
                  </a:lnTo>
                  <a:lnTo>
                    <a:pt x="544181" y="5551"/>
                  </a:lnTo>
                  <a:lnTo>
                    <a:pt x="536982" y="261"/>
                  </a:lnTo>
                  <a:lnTo>
                    <a:pt x="528647" y="85"/>
                  </a:lnTo>
                  <a:lnTo>
                    <a:pt x="79941" y="0"/>
                  </a:lnTo>
                  <a:close/>
                </a:path>
              </a:pathLst>
            </a:custGeom>
            <a:solidFill>
              <a:srgbClr val="273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2FCD4B80-3AF9-D0E0-B035-5ABF96288E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439" y="1770624"/>
              <a:ext cx="241594" cy="242363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3A662D47-7015-1930-1DEC-A76DC00A45BD}"/>
                </a:ext>
              </a:extLst>
            </p:cNvPr>
            <p:cNvSpPr/>
            <p:nvPr/>
          </p:nvSpPr>
          <p:spPr>
            <a:xfrm>
              <a:off x="1820811" y="1772056"/>
              <a:ext cx="349250" cy="125730"/>
            </a:xfrm>
            <a:custGeom>
              <a:avLst/>
              <a:gdLst/>
              <a:ahLst/>
              <a:cxnLst/>
              <a:rect l="l" t="t" r="r" b="b"/>
              <a:pathLst>
                <a:path w="349250" h="125730">
                  <a:moveTo>
                    <a:pt x="349021" y="106959"/>
                  </a:moveTo>
                  <a:lnTo>
                    <a:pt x="288480" y="92138"/>
                  </a:lnTo>
                  <a:lnTo>
                    <a:pt x="185318" y="92227"/>
                  </a:lnTo>
                  <a:lnTo>
                    <a:pt x="96202" y="92138"/>
                  </a:lnTo>
                  <a:lnTo>
                    <a:pt x="52438" y="97320"/>
                  </a:lnTo>
                  <a:lnTo>
                    <a:pt x="48310" y="113207"/>
                  </a:lnTo>
                  <a:lnTo>
                    <a:pt x="48691" y="125298"/>
                  </a:lnTo>
                  <a:lnTo>
                    <a:pt x="58915" y="120561"/>
                  </a:lnTo>
                  <a:lnTo>
                    <a:pt x="64808" y="120561"/>
                  </a:lnTo>
                  <a:lnTo>
                    <a:pt x="97320" y="120751"/>
                  </a:lnTo>
                  <a:lnTo>
                    <a:pt x="129794" y="120802"/>
                  </a:lnTo>
                  <a:lnTo>
                    <a:pt x="194792" y="120764"/>
                  </a:lnTo>
                  <a:lnTo>
                    <a:pt x="323634" y="120764"/>
                  </a:lnTo>
                  <a:lnTo>
                    <a:pt x="335165" y="119989"/>
                  </a:lnTo>
                  <a:lnTo>
                    <a:pt x="343001" y="117551"/>
                  </a:lnTo>
                  <a:lnTo>
                    <a:pt x="347497" y="113258"/>
                  </a:lnTo>
                  <a:lnTo>
                    <a:pt x="349021" y="106959"/>
                  </a:lnTo>
                  <a:close/>
                </a:path>
                <a:path w="349250" h="125730">
                  <a:moveTo>
                    <a:pt x="349199" y="9829"/>
                  </a:moveTo>
                  <a:lnTo>
                    <a:pt x="345617" y="5664"/>
                  </a:lnTo>
                  <a:lnTo>
                    <a:pt x="339547" y="3200"/>
                  </a:lnTo>
                  <a:lnTo>
                    <a:pt x="333870" y="1130"/>
                  </a:lnTo>
                  <a:lnTo>
                    <a:pt x="327799" y="1511"/>
                  </a:lnTo>
                  <a:lnTo>
                    <a:pt x="9474" y="1511"/>
                  </a:lnTo>
                  <a:lnTo>
                    <a:pt x="4546" y="0"/>
                  </a:lnTo>
                  <a:lnTo>
                    <a:pt x="0" y="3962"/>
                  </a:lnTo>
                  <a:lnTo>
                    <a:pt x="4356" y="8864"/>
                  </a:lnTo>
                  <a:lnTo>
                    <a:pt x="10236" y="13030"/>
                  </a:lnTo>
                  <a:lnTo>
                    <a:pt x="17627" y="28892"/>
                  </a:lnTo>
                  <a:lnTo>
                    <a:pt x="25196" y="30403"/>
                  </a:lnTo>
                  <a:lnTo>
                    <a:pt x="35242" y="30226"/>
                  </a:lnTo>
                  <a:lnTo>
                    <a:pt x="83464" y="30162"/>
                  </a:lnTo>
                  <a:lnTo>
                    <a:pt x="228130" y="30124"/>
                  </a:lnTo>
                  <a:lnTo>
                    <a:pt x="329120" y="30022"/>
                  </a:lnTo>
                  <a:lnTo>
                    <a:pt x="333870" y="30226"/>
                  </a:lnTo>
                  <a:lnTo>
                    <a:pt x="338416" y="29273"/>
                  </a:lnTo>
                  <a:lnTo>
                    <a:pt x="344652" y="27762"/>
                  </a:lnTo>
                  <a:lnTo>
                    <a:pt x="348640" y="23228"/>
                  </a:lnTo>
                  <a:lnTo>
                    <a:pt x="348818" y="16624"/>
                  </a:lnTo>
                  <a:lnTo>
                    <a:pt x="349199" y="9829"/>
                  </a:lnTo>
                  <a:close/>
                </a:path>
              </a:pathLst>
            </a:custGeom>
            <a:solidFill>
              <a:srgbClr val="273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>
              <a:extLst>
                <a:ext uri="{FF2B5EF4-FFF2-40B4-BE49-F238E27FC236}">
                  <a16:creationId xmlns:a16="http://schemas.microsoft.com/office/drawing/2014/main" id="{5F64B0B7-CA54-39AD-9AC1-9EA0FEDA3FF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4139" y="2000347"/>
              <a:ext cx="97392" cy="101492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:a16="http://schemas.microsoft.com/office/drawing/2014/main" id="{8606CA36-CD4C-E838-4CB9-F5D7D19246A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9954" y="1954808"/>
              <a:ext cx="426882" cy="147127"/>
            </a:xfrm>
            <a:prstGeom prst="rect">
              <a:avLst/>
            </a:prstGeom>
          </p:spPr>
        </p:pic>
        <p:pic>
          <p:nvPicPr>
            <p:cNvPr id="31" name="object 10">
              <a:extLst>
                <a:ext uri="{FF2B5EF4-FFF2-40B4-BE49-F238E27FC236}">
                  <a16:creationId xmlns:a16="http://schemas.microsoft.com/office/drawing/2014/main" id="{A00F7F99-F535-21CF-943C-DA6C258B350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2163" y="1857648"/>
              <a:ext cx="85452" cy="68039"/>
            </a:xfrm>
            <a:prstGeom prst="rect">
              <a:avLst/>
            </a:prstGeom>
          </p:spPr>
        </p:pic>
      </p:grpSp>
      <p:sp>
        <p:nvSpPr>
          <p:cNvPr id="32" name="object 11">
            <a:extLst>
              <a:ext uri="{FF2B5EF4-FFF2-40B4-BE49-F238E27FC236}">
                <a16:creationId xmlns:a16="http://schemas.microsoft.com/office/drawing/2014/main" id="{54E47E39-135F-A2FE-77C9-DD8877485ECA}"/>
              </a:ext>
            </a:extLst>
          </p:cNvPr>
          <p:cNvSpPr txBox="1"/>
          <p:nvPr/>
        </p:nvSpPr>
        <p:spPr>
          <a:xfrm>
            <a:off x="2866400" y="2589808"/>
            <a:ext cx="5443996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3000" spc="-1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Certificazioni</a:t>
            </a:r>
            <a:r>
              <a:rPr sz="2800" spc="1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sz="2800" spc="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Produttivi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ject 12">
            <a:extLst>
              <a:ext uri="{FF2B5EF4-FFF2-40B4-BE49-F238E27FC236}">
                <a16:creationId xmlns:a16="http://schemas.microsoft.com/office/drawing/2014/main" id="{2737A1D8-DE82-EC44-A5CE-F3BA8684AE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5322" y="3866782"/>
            <a:ext cx="1083306" cy="1075776"/>
          </a:xfrm>
          <a:prstGeom prst="rect">
            <a:avLst/>
          </a:prstGeom>
        </p:spPr>
      </p:pic>
      <p:sp>
        <p:nvSpPr>
          <p:cNvPr id="34" name="object 13">
            <a:extLst>
              <a:ext uri="{FF2B5EF4-FFF2-40B4-BE49-F238E27FC236}">
                <a16:creationId xmlns:a16="http://schemas.microsoft.com/office/drawing/2014/main" id="{BAE6885D-EE6C-3625-CD8D-92F6BA0ABFAC}"/>
              </a:ext>
            </a:extLst>
          </p:cNvPr>
          <p:cNvSpPr txBox="1"/>
          <p:nvPr/>
        </p:nvSpPr>
        <p:spPr>
          <a:xfrm>
            <a:off x="2823219" y="4231040"/>
            <a:ext cx="9391629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3000" spc="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sz="2800" spc="3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Sostenibile</a:t>
            </a:r>
            <a:r>
              <a:rPr sz="2800" spc="4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800" spc="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tutte</a:t>
            </a:r>
            <a:r>
              <a:rPr sz="2800" spc="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800" spc="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</a:t>
            </a:r>
            <a:r>
              <a:rPr sz="2800" spc="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800" spc="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object 14">
            <a:extLst>
              <a:ext uri="{FF2B5EF4-FFF2-40B4-BE49-F238E27FC236}">
                <a16:creationId xmlns:a16="http://schemas.microsoft.com/office/drawing/2014/main" id="{7196AC0F-B5A2-6618-B5F3-CF6A728BFA3B}"/>
              </a:ext>
            </a:extLst>
          </p:cNvPr>
          <p:cNvGrpSpPr>
            <a:grpSpLocks noChangeAspect="1"/>
          </p:cNvGrpSpPr>
          <p:nvPr/>
        </p:nvGrpSpPr>
        <p:grpSpPr>
          <a:xfrm>
            <a:off x="1375322" y="7282975"/>
            <a:ext cx="970597" cy="970597"/>
            <a:chOff x="1664207" y="4797016"/>
            <a:chExt cx="647065" cy="647065"/>
          </a:xfrm>
        </p:grpSpPr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5AD3A118-6B07-7C38-815F-5175E7447221}"/>
                </a:ext>
              </a:extLst>
            </p:cNvPr>
            <p:cNvSpPr/>
            <p:nvPr/>
          </p:nvSpPr>
          <p:spPr>
            <a:xfrm>
              <a:off x="1664207" y="4797016"/>
              <a:ext cx="647065" cy="647065"/>
            </a:xfrm>
            <a:custGeom>
              <a:avLst/>
              <a:gdLst/>
              <a:ahLst/>
              <a:cxnLst/>
              <a:rect l="l" t="t" r="r" b="b"/>
              <a:pathLst>
                <a:path w="647064" h="647064">
                  <a:moveTo>
                    <a:pt x="323401" y="0"/>
                  </a:moveTo>
                  <a:lnTo>
                    <a:pt x="275566" y="3501"/>
                  </a:lnTo>
                  <a:lnTo>
                    <a:pt x="229926" y="13673"/>
                  </a:lnTo>
                  <a:lnTo>
                    <a:pt x="186978" y="30018"/>
                  </a:lnTo>
                  <a:lnTo>
                    <a:pt x="147218" y="52035"/>
                  </a:lnTo>
                  <a:lnTo>
                    <a:pt x="111146" y="79228"/>
                  </a:lnTo>
                  <a:lnTo>
                    <a:pt x="79258" y="111097"/>
                  </a:lnTo>
                  <a:lnTo>
                    <a:pt x="52052" y="147144"/>
                  </a:lnTo>
                  <a:lnTo>
                    <a:pt x="30025" y="186870"/>
                  </a:lnTo>
                  <a:lnTo>
                    <a:pt x="13676" y="229777"/>
                  </a:lnTo>
                  <a:lnTo>
                    <a:pt x="3502" y="275366"/>
                  </a:lnTo>
                  <a:lnTo>
                    <a:pt x="0" y="323138"/>
                  </a:lnTo>
                  <a:lnTo>
                    <a:pt x="3502" y="370980"/>
                  </a:lnTo>
                  <a:lnTo>
                    <a:pt x="13676" y="416638"/>
                  </a:lnTo>
                  <a:lnTo>
                    <a:pt x="30025" y="459613"/>
                  </a:lnTo>
                  <a:lnTo>
                    <a:pt x="52052" y="499405"/>
                  </a:lnTo>
                  <a:lnTo>
                    <a:pt x="79258" y="535514"/>
                  </a:lnTo>
                  <a:lnTo>
                    <a:pt x="111146" y="567439"/>
                  </a:lnTo>
                  <a:lnTo>
                    <a:pt x="147218" y="594681"/>
                  </a:lnTo>
                  <a:lnTo>
                    <a:pt x="186978" y="616740"/>
                  </a:lnTo>
                  <a:lnTo>
                    <a:pt x="229926" y="633115"/>
                  </a:lnTo>
                  <a:lnTo>
                    <a:pt x="275566" y="643307"/>
                  </a:lnTo>
                  <a:lnTo>
                    <a:pt x="323401" y="646815"/>
                  </a:lnTo>
                  <a:lnTo>
                    <a:pt x="371175" y="643307"/>
                  </a:lnTo>
                  <a:lnTo>
                    <a:pt x="416778" y="633115"/>
                  </a:lnTo>
                  <a:lnTo>
                    <a:pt x="459708" y="616740"/>
                  </a:lnTo>
                  <a:lnTo>
                    <a:pt x="499465" y="594681"/>
                  </a:lnTo>
                  <a:lnTo>
                    <a:pt x="535547" y="567439"/>
                  </a:lnTo>
                  <a:lnTo>
                    <a:pt x="567453" y="535514"/>
                  </a:lnTo>
                  <a:lnTo>
                    <a:pt x="594682" y="499405"/>
                  </a:lnTo>
                  <a:lnTo>
                    <a:pt x="616733" y="459613"/>
                  </a:lnTo>
                  <a:lnTo>
                    <a:pt x="633104" y="416638"/>
                  </a:lnTo>
                  <a:lnTo>
                    <a:pt x="643294" y="370980"/>
                  </a:lnTo>
                  <a:lnTo>
                    <a:pt x="646802" y="323138"/>
                  </a:lnTo>
                  <a:lnTo>
                    <a:pt x="643294" y="275366"/>
                  </a:lnTo>
                  <a:lnTo>
                    <a:pt x="633104" y="229777"/>
                  </a:lnTo>
                  <a:lnTo>
                    <a:pt x="616733" y="186870"/>
                  </a:lnTo>
                  <a:lnTo>
                    <a:pt x="594682" y="147144"/>
                  </a:lnTo>
                  <a:lnTo>
                    <a:pt x="567453" y="111097"/>
                  </a:lnTo>
                  <a:lnTo>
                    <a:pt x="535547" y="79228"/>
                  </a:lnTo>
                  <a:lnTo>
                    <a:pt x="499465" y="52035"/>
                  </a:lnTo>
                  <a:lnTo>
                    <a:pt x="459708" y="30018"/>
                  </a:lnTo>
                  <a:lnTo>
                    <a:pt x="416777" y="13673"/>
                  </a:lnTo>
                  <a:lnTo>
                    <a:pt x="371175" y="3501"/>
                  </a:lnTo>
                  <a:lnTo>
                    <a:pt x="323401" y="0"/>
                  </a:lnTo>
                  <a:close/>
                </a:path>
              </a:pathLst>
            </a:custGeom>
            <a:solidFill>
              <a:srgbClr val="273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6">
              <a:extLst>
                <a:ext uri="{FF2B5EF4-FFF2-40B4-BE49-F238E27FC236}">
                  <a16:creationId xmlns:a16="http://schemas.microsoft.com/office/drawing/2014/main" id="{93050E49-8C25-F9C4-7F1C-CFB0B19EC3DA}"/>
                </a:ext>
              </a:extLst>
            </p:cNvPr>
            <p:cNvSpPr/>
            <p:nvPr/>
          </p:nvSpPr>
          <p:spPr>
            <a:xfrm>
              <a:off x="1750298" y="4905514"/>
              <a:ext cx="475615" cy="469900"/>
            </a:xfrm>
            <a:custGeom>
              <a:avLst/>
              <a:gdLst/>
              <a:ahLst/>
              <a:cxnLst/>
              <a:rect l="l" t="t" r="r" b="b"/>
              <a:pathLst>
                <a:path w="475614" h="469900">
                  <a:moveTo>
                    <a:pt x="409438" y="0"/>
                  </a:moveTo>
                  <a:lnTo>
                    <a:pt x="403026" y="1602"/>
                  </a:lnTo>
                  <a:lnTo>
                    <a:pt x="396330" y="5627"/>
                  </a:lnTo>
                  <a:lnTo>
                    <a:pt x="382962" y="13535"/>
                  </a:lnTo>
                  <a:lnTo>
                    <a:pt x="344469" y="39822"/>
                  </a:lnTo>
                  <a:lnTo>
                    <a:pt x="298351" y="83229"/>
                  </a:lnTo>
                  <a:lnTo>
                    <a:pt x="265641" y="137670"/>
                  </a:lnTo>
                  <a:lnTo>
                    <a:pt x="260562" y="139522"/>
                  </a:lnTo>
                  <a:lnTo>
                    <a:pt x="214118" y="94430"/>
                  </a:lnTo>
                  <a:lnTo>
                    <a:pt x="169254" y="61644"/>
                  </a:lnTo>
                  <a:lnTo>
                    <a:pt x="121333" y="33326"/>
                  </a:lnTo>
                  <a:lnTo>
                    <a:pt x="71333" y="8050"/>
                  </a:lnTo>
                  <a:lnTo>
                    <a:pt x="60296" y="4325"/>
                  </a:lnTo>
                  <a:lnTo>
                    <a:pt x="52191" y="5365"/>
                  </a:lnTo>
                  <a:lnTo>
                    <a:pt x="26666" y="56286"/>
                  </a:lnTo>
                  <a:lnTo>
                    <a:pt x="14672" y="92896"/>
                  </a:lnTo>
                  <a:lnTo>
                    <a:pt x="5684" y="130306"/>
                  </a:lnTo>
                  <a:lnTo>
                    <a:pt x="505" y="168659"/>
                  </a:lnTo>
                  <a:lnTo>
                    <a:pt x="0" y="216825"/>
                  </a:lnTo>
                  <a:lnTo>
                    <a:pt x="7287" y="262884"/>
                  </a:lnTo>
                  <a:lnTo>
                    <a:pt x="23545" y="306535"/>
                  </a:lnTo>
                  <a:lnTo>
                    <a:pt x="49951" y="347481"/>
                  </a:lnTo>
                  <a:lnTo>
                    <a:pt x="103806" y="400233"/>
                  </a:lnTo>
                  <a:lnTo>
                    <a:pt x="167283" y="440762"/>
                  </a:lnTo>
                  <a:lnTo>
                    <a:pt x="211296" y="462109"/>
                  </a:lnTo>
                  <a:lnTo>
                    <a:pt x="228224" y="466418"/>
                  </a:lnTo>
                  <a:lnTo>
                    <a:pt x="218446" y="423223"/>
                  </a:lnTo>
                  <a:lnTo>
                    <a:pt x="206940" y="381056"/>
                  </a:lnTo>
                  <a:lnTo>
                    <a:pt x="195185" y="339339"/>
                  </a:lnTo>
                  <a:lnTo>
                    <a:pt x="184658" y="297499"/>
                  </a:lnTo>
                  <a:lnTo>
                    <a:pt x="203931" y="338638"/>
                  </a:lnTo>
                  <a:lnTo>
                    <a:pt x="219972" y="381257"/>
                  </a:lnTo>
                  <a:lnTo>
                    <a:pt x="234459" y="425028"/>
                  </a:lnTo>
                  <a:lnTo>
                    <a:pt x="249071" y="469628"/>
                  </a:lnTo>
                  <a:lnTo>
                    <a:pt x="275639" y="437382"/>
                  </a:lnTo>
                  <a:lnTo>
                    <a:pt x="296213" y="402907"/>
                  </a:lnTo>
                  <a:lnTo>
                    <a:pt x="311723" y="366377"/>
                  </a:lnTo>
                  <a:lnTo>
                    <a:pt x="323098" y="327968"/>
                  </a:lnTo>
                  <a:lnTo>
                    <a:pt x="327372" y="326632"/>
                  </a:lnTo>
                  <a:lnTo>
                    <a:pt x="327123" y="324759"/>
                  </a:lnTo>
                  <a:lnTo>
                    <a:pt x="324166" y="322354"/>
                  </a:lnTo>
                  <a:lnTo>
                    <a:pt x="324986" y="316206"/>
                  </a:lnTo>
                  <a:lnTo>
                    <a:pt x="334461" y="302150"/>
                  </a:lnTo>
                  <a:lnTo>
                    <a:pt x="340279" y="286138"/>
                  </a:lnTo>
                  <a:lnTo>
                    <a:pt x="345798" y="269524"/>
                  </a:lnTo>
                  <a:lnTo>
                    <a:pt x="354371" y="253662"/>
                  </a:lnTo>
                  <a:lnTo>
                    <a:pt x="354371" y="258741"/>
                  </a:lnTo>
                  <a:lnTo>
                    <a:pt x="355190" y="261950"/>
                  </a:lnTo>
                  <a:lnTo>
                    <a:pt x="348084" y="285671"/>
                  </a:lnTo>
                  <a:lnTo>
                    <a:pt x="335282" y="327768"/>
                  </a:lnTo>
                  <a:lnTo>
                    <a:pt x="328975" y="348816"/>
                  </a:lnTo>
                  <a:lnTo>
                    <a:pt x="326041" y="356158"/>
                  </a:lnTo>
                  <a:lnTo>
                    <a:pt x="322733" y="363650"/>
                  </a:lnTo>
                  <a:lnTo>
                    <a:pt x="321281" y="370541"/>
                  </a:lnTo>
                  <a:lnTo>
                    <a:pt x="323917" y="376080"/>
                  </a:lnTo>
                  <a:lnTo>
                    <a:pt x="330421" y="378538"/>
                  </a:lnTo>
                  <a:lnTo>
                    <a:pt x="337937" y="376913"/>
                  </a:lnTo>
                  <a:lnTo>
                    <a:pt x="345861" y="373334"/>
                  </a:lnTo>
                  <a:lnTo>
                    <a:pt x="353588" y="369932"/>
                  </a:lnTo>
                  <a:lnTo>
                    <a:pt x="396833" y="349264"/>
                  </a:lnTo>
                  <a:lnTo>
                    <a:pt x="431446" y="320652"/>
                  </a:lnTo>
                  <a:lnTo>
                    <a:pt x="456595" y="283670"/>
                  </a:lnTo>
                  <a:lnTo>
                    <a:pt x="471450" y="237893"/>
                  </a:lnTo>
                  <a:lnTo>
                    <a:pt x="475345" y="188360"/>
                  </a:lnTo>
                  <a:lnTo>
                    <a:pt x="469512" y="141137"/>
                  </a:lnTo>
                  <a:lnTo>
                    <a:pt x="456012" y="95774"/>
                  </a:lnTo>
                  <a:lnTo>
                    <a:pt x="436903" y="51823"/>
                  </a:lnTo>
                  <a:lnTo>
                    <a:pt x="414246" y="8833"/>
                  </a:lnTo>
                  <a:lnTo>
                    <a:pt x="40943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7">
              <a:extLst>
                <a:ext uri="{FF2B5EF4-FFF2-40B4-BE49-F238E27FC236}">
                  <a16:creationId xmlns:a16="http://schemas.microsoft.com/office/drawing/2014/main" id="{23B23D3E-8A63-6B44-8284-6F25ADEEDA38}"/>
                </a:ext>
              </a:extLst>
            </p:cNvPr>
            <p:cNvSpPr/>
            <p:nvPr/>
          </p:nvSpPr>
          <p:spPr>
            <a:xfrm>
              <a:off x="1750298" y="4909839"/>
              <a:ext cx="325120" cy="465455"/>
            </a:xfrm>
            <a:custGeom>
              <a:avLst/>
              <a:gdLst/>
              <a:ahLst/>
              <a:cxnLst/>
              <a:rect l="l" t="t" r="r" b="b"/>
              <a:pathLst>
                <a:path w="325119" h="465454">
                  <a:moveTo>
                    <a:pt x="60296" y="0"/>
                  </a:moveTo>
                  <a:lnTo>
                    <a:pt x="26666" y="52082"/>
                  </a:lnTo>
                  <a:lnTo>
                    <a:pt x="14672" y="88678"/>
                  </a:lnTo>
                  <a:lnTo>
                    <a:pt x="5684" y="126022"/>
                  </a:lnTo>
                  <a:lnTo>
                    <a:pt x="505" y="164334"/>
                  </a:lnTo>
                  <a:lnTo>
                    <a:pt x="0" y="212500"/>
                  </a:lnTo>
                  <a:lnTo>
                    <a:pt x="7287" y="258559"/>
                  </a:lnTo>
                  <a:lnTo>
                    <a:pt x="23545" y="302210"/>
                  </a:lnTo>
                  <a:lnTo>
                    <a:pt x="49951" y="343156"/>
                  </a:lnTo>
                  <a:lnTo>
                    <a:pt x="103806" y="395908"/>
                  </a:lnTo>
                  <a:lnTo>
                    <a:pt x="167283" y="436436"/>
                  </a:lnTo>
                  <a:lnTo>
                    <a:pt x="211296" y="457784"/>
                  </a:lnTo>
                  <a:lnTo>
                    <a:pt x="228224" y="462093"/>
                  </a:lnTo>
                  <a:lnTo>
                    <a:pt x="218446" y="418898"/>
                  </a:lnTo>
                  <a:lnTo>
                    <a:pt x="206940" y="376731"/>
                  </a:lnTo>
                  <a:lnTo>
                    <a:pt x="195185" y="335014"/>
                  </a:lnTo>
                  <a:lnTo>
                    <a:pt x="184658" y="293174"/>
                  </a:lnTo>
                  <a:lnTo>
                    <a:pt x="203931" y="334313"/>
                  </a:lnTo>
                  <a:lnTo>
                    <a:pt x="219972" y="376932"/>
                  </a:lnTo>
                  <a:lnTo>
                    <a:pt x="234459" y="420703"/>
                  </a:lnTo>
                  <a:lnTo>
                    <a:pt x="249071" y="465303"/>
                  </a:lnTo>
                  <a:lnTo>
                    <a:pt x="275639" y="433057"/>
                  </a:lnTo>
                  <a:lnTo>
                    <a:pt x="296213" y="398582"/>
                  </a:lnTo>
                  <a:lnTo>
                    <a:pt x="311723" y="362052"/>
                  </a:lnTo>
                  <a:lnTo>
                    <a:pt x="323098" y="323643"/>
                  </a:lnTo>
                  <a:lnTo>
                    <a:pt x="324986" y="311881"/>
                  </a:lnTo>
                  <a:lnTo>
                    <a:pt x="322766" y="300322"/>
                  </a:lnTo>
                  <a:lnTo>
                    <a:pt x="321704" y="288562"/>
                  </a:lnTo>
                  <a:lnTo>
                    <a:pt x="314465" y="232604"/>
                  </a:lnTo>
                  <a:lnTo>
                    <a:pt x="288104" y="174745"/>
                  </a:lnTo>
                  <a:lnTo>
                    <a:pt x="267511" y="142962"/>
                  </a:lnTo>
                  <a:lnTo>
                    <a:pt x="265908" y="138403"/>
                  </a:lnTo>
                  <a:lnTo>
                    <a:pt x="265641" y="133345"/>
                  </a:lnTo>
                  <a:lnTo>
                    <a:pt x="260562" y="135197"/>
                  </a:lnTo>
                  <a:lnTo>
                    <a:pt x="257890" y="131991"/>
                  </a:lnTo>
                  <a:lnTo>
                    <a:pt x="214118" y="90105"/>
                  </a:lnTo>
                  <a:lnTo>
                    <a:pt x="169254" y="57319"/>
                  </a:lnTo>
                  <a:lnTo>
                    <a:pt x="121333" y="29001"/>
                  </a:lnTo>
                  <a:lnTo>
                    <a:pt x="71333" y="3725"/>
                  </a:lnTo>
                  <a:lnTo>
                    <a:pt x="60296" y="0"/>
                  </a:lnTo>
                  <a:close/>
                </a:path>
              </a:pathLst>
            </a:custGeom>
            <a:solidFill>
              <a:srgbClr val="63A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8">
              <a:extLst>
                <a:ext uri="{FF2B5EF4-FFF2-40B4-BE49-F238E27FC236}">
                  <a16:creationId xmlns:a16="http://schemas.microsoft.com/office/drawing/2014/main" id="{E7329467-6590-A1E9-7C60-D4662142B8F7}"/>
                </a:ext>
              </a:extLst>
            </p:cNvPr>
            <p:cNvSpPr/>
            <p:nvPr/>
          </p:nvSpPr>
          <p:spPr>
            <a:xfrm>
              <a:off x="2015934" y="4905514"/>
              <a:ext cx="210185" cy="379095"/>
            </a:xfrm>
            <a:custGeom>
              <a:avLst/>
              <a:gdLst/>
              <a:ahLst/>
              <a:cxnLst/>
              <a:rect l="l" t="t" r="r" b="b"/>
              <a:pathLst>
                <a:path w="210185" h="379095">
                  <a:moveTo>
                    <a:pt x="61734" y="326644"/>
                  </a:moveTo>
                  <a:lnTo>
                    <a:pt x="61480" y="324764"/>
                  </a:lnTo>
                  <a:lnTo>
                    <a:pt x="58521" y="322364"/>
                  </a:lnTo>
                  <a:lnTo>
                    <a:pt x="58280" y="324231"/>
                  </a:lnTo>
                  <a:lnTo>
                    <a:pt x="57988" y="326097"/>
                  </a:lnTo>
                  <a:lnTo>
                    <a:pt x="57454" y="327977"/>
                  </a:lnTo>
                  <a:lnTo>
                    <a:pt x="61734" y="326644"/>
                  </a:lnTo>
                  <a:close/>
                </a:path>
                <a:path w="210185" h="379095">
                  <a:moveTo>
                    <a:pt x="209702" y="188366"/>
                  </a:moveTo>
                  <a:lnTo>
                    <a:pt x="203873" y="141147"/>
                  </a:lnTo>
                  <a:lnTo>
                    <a:pt x="190373" y="95783"/>
                  </a:lnTo>
                  <a:lnTo>
                    <a:pt x="171259" y="51828"/>
                  </a:lnTo>
                  <a:lnTo>
                    <a:pt x="148602" y="8839"/>
                  </a:lnTo>
                  <a:lnTo>
                    <a:pt x="143802" y="0"/>
                  </a:lnTo>
                  <a:lnTo>
                    <a:pt x="137388" y="1612"/>
                  </a:lnTo>
                  <a:lnTo>
                    <a:pt x="130683" y="5638"/>
                  </a:lnTo>
                  <a:lnTo>
                    <a:pt x="117322" y="13538"/>
                  </a:lnTo>
                  <a:lnTo>
                    <a:pt x="78828" y="39827"/>
                  </a:lnTo>
                  <a:lnTo>
                    <a:pt x="32715" y="83235"/>
                  </a:lnTo>
                  <a:lnTo>
                    <a:pt x="0" y="137680"/>
                  </a:lnTo>
                  <a:lnTo>
                    <a:pt x="266" y="142735"/>
                  </a:lnTo>
                  <a:lnTo>
                    <a:pt x="1866" y="147294"/>
                  </a:lnTo>
                  <a:lnTo>
                    <a:pt x="5054" y="152107"/>
                  </a:lnTo>
                  <a:lnTo>
                    <a:pt x="22466" y="179082"/>
                  </a:lnTo>
                  <a:lnTo>
                    <a:pt x="48818" y="236931"/>
                  </a:lnTo>
                  <a:lnTo>
                    <a:pt x="55499" y="281038"/>
                  </a:lnTo>
                  <a:lnTo>
                    <a:pt x="56057" y="292887"/>
                  </a:lnTo>
                  <a:lnTo>
                    <a:pt x="57124" y="304647"/>
                  </a:lnTo>
                  <a:lnTo>
                    <a:pt x="59347" y="316217"/>
                  </a:lnTo>
                  <a:lnTo>
                    <a:pt x="68821" y="302158"/>
                  </a:lnTo>
                  <a:lnTo>
                    <a:pt x="74637" y="286143"/>
                  </a:lnTo>
                  <a:lnTo>
                    <a:pt x="80149" y="269532"/>
                  </a:lnTo>
                  <a:lnTo>
                    <a:pt x="88734" y="253669"/>
                  </a:lnTo>
                  <a:lnTo>
                    <a:pt x="88734" y="258749"/>
                  </a:lnTo>
                  <a:lnTo>
                    <a:pt x="89547" y="261962"/>
                  </a:lnTo>
                  <a:lnTo>
                    <a:pt x="82448" y="285673"/>
                  </a:lnTo>
                  <a:lnTo>
                    <a:pt x="69646" y="327774"/>
                  </a:lnTo>
                  <a:lnTo>
                    <a:pt x="63334" y="348818"/>
                  </a:lnTo>
                  <a:lnTo>
                    <a:pt x="60401" y="356158"/>
                  </a:lnTo>
                  <a:lnTo>
                    <a:pt x="57086" y="363651"/>
                  </a:lnTo>
                  <a:lnTo>
                    <a:pt x="55638" y="370547"/>
                  </a:lnTo>
                  <a:lnTo>
                    <a:pt x="58280" y="376085"/>
                  </a:lnTo>
                  <a:lnTo>
                    <a:pt x="64782" y="378548"/>
                  </a:lnTo>
                  <a:lnTo>
                    <a:pt x="72301" y="376923"/>
                  </a:lnTo>
                  <a:lnTo>
                    <a:pt x="80213" y="373341"/>
                  </a:lnTo>
                  <a:lnTo>
                    <a:pt x="87947" y="369938"/>
                  </a:lnTo>
                  <a:lnTo>
                    <a:pt x="131191" y="349275"/>
                  </a:lnTo>
                  <a:lnTo>
                    <a:pt x="165798" y="320662"/>
                  </a:lnTo>
                  <a:lnTo>
                    <a:pt x="190957" y="283679"/>
                  </a:lnTo>
                  <a:lnTo>
                    <a:pt x="205803" y="237896"/>
                  </a:lnTo>
                  <a:lnTo>
                    <a:pt x="209702" y="188366"/>
                  </a:lnTo>
                  <a:close/>
                </a:path>
              </a:pathLst>
            </a:custGeom>
            <a:solidFill>
              <a:srgbClr val="86C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9">
            <a:extLst>
              <a:ext uri="{FF2B5EF4-FFF2-40B4-BE49-F238E27FC236}">
                <a16:creationId xmlns:a16="http://schemas.microsoft.com/office/drawing/2014/main" id="{CD5EBA10-D9E3-1DEE-1199-8C6CF2EC42CA}"/>
              </a:ext>
            </a:extLst>
          </p:cNvPr>
          <p:cNvSpPr txBox="1"/>
          <p:nvPr/>
        </p:nvSpPr>
        <p:spPr>
          <a:xfrm>
            <a:off x="2866400" y="7531349"/>
            <a:ext cx="9282826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3000" spc="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Progetti</a:t>
            </a:r>
            <a:r>
              <a:rPr sz="2800" spc="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sz="2800" spc="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(es.</a:t>
            </a:r>
            <a:r>
              <a:rPr sz="2800" spc="2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InConversion</a:t>
            </a:r>
            <a:r>
              <a:rPr sz="2800" spc="5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Cotton</a:t>
            </a:r>
            <a:r>
              <a:rPr sz="2800" spc="3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object 20">
            <a:extLst>
              <a:ext uri="{FF2B5EF4-FFF2-40B4-BE49-F238E27FC236}">
                <a16:creationId xmlns:a16="http://schemas.microsoft.com/office/drawing/2014/main" id="{E0BCF354-4A55-0BE8-04E7-660A7485905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5322" y="5580129"/>
            <a:ext cx="1088135" cy="1065275"/>
          </a:xfrm>
          <a:prstGeom prst="rect">
            <a:avLst/>
          </a:prstGeom>
        </p:spPr>
      </p:pic>
      <p:sp>
        <p:nvSpPr>
          <p:cNvPr id="45" name="object 21">
            <a:extLst>
              <a:ext uri="{FF2B5EF4-FFF2-40B4-BE49-F238E27FC236}">
                <a16:creationId xmlns:a16="http://schemas.microsoft.com/office/drawing/2014/main" id="{1B52AF41-C970-DCDF-CA46-ED9564049863}"/>
              </a:ext>
            </a:extLst>
          </p:cNvPr>
          <p:cNvSpPr txBox="1"/>
          <p:nvPr/>
        </p:nvSpPr>
        <p:spPr>
          <a:xfrm>
            <a:off x="2823219" y="5939136"/>
            <a:ext cx="7877346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Capacità</a:t>
            </a:r>
            <a:r>
              <a:rPr sz="2800" spc="-1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Produttive</a:t>
            </a:r>
            <a:r>
              <a:rPr sz="2800" spc="2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adeguate</a:t>
            </a:r>
            <a:r>
              <a:rPr sz="2800" spc="-2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business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A605AB7-6CC1-7DBE-4643-5EA62E6E5A6F}"/>
              </a:ext>
            </a:extLst>
          </p:cNvPr>
          <p:cNvSpPr txBox="1"/>
          <p:nvPr/>
        </p:nvSpPr>
        <p:spPr>
          <a:xfrm>
            <a:off x="2804580" y="9334788"/>
            <a:ext cx="11358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*Requisiti fondamentali richiesti dall’azienda ai potenziali fornitori</a:t>
            </a:r>
          </a:p>
        </p:txBody>
      </p:sp>
      <p:sp>
        <p:nvSpPr>
          <p:cNvPr id="39" name="Прямоугольник 2">
            <a:extLst>
              <a:ext uri="{FF2B5EF4-FFF2-40B4-BE49-F238E27FC236}">
                <a16:creationId xmlns:a16="http://schemas.microsoft.com/office/drawing/2014/main" id="{32EC1BBA-A8B6-9EF4-2B2D-A0AE13D19C5F}"/>
              </a:ext>
            </a:extLst>
          </p:cNvPr>
          <p:cNvSpPr/>
          <p:nvPr/>
        </p:nvSpPr>
        <p:spPr>
          <a:xfrm>
            <a:off x="17188202" y="9419873"/>
            <a:ext cx="576548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B6D55-4680-4DC5-B665-330CCBA60EFE}" type="slidenum"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1026" name="Picture 2" descr="Risultati immagini per simbolo fabbrica">
            <a:extLst>
              <a:ext uri="{FF2B5EF4-FFF2-40B4-BE49-F238E27FC236}">
                <a16:creationId xmlns:a16="http://schemas.microsoft.com/office/drawing/2014/main" id="{C72154B9-BBC1-72CC-1555-952CCA41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851" y="211137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862755-D55D-D02C-8A71-E531BA342D17}"/>
              </a:ext>
            </a:extLst>
          </p:cNvPr>
          <p:cNvSpPr txBox="1"/>
          <p:nvPr/>
        </p:nvSpPr>
        <p:spPr>
          <a:xfrm>
            <a:off x="13250779" y="2706374"/>
            <a:ext cx="4299284" cy="507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95"/>
              </a:spcBef>
              <a:defRPr sz="3000" spc="-5">
                <a:solidFill>
                  <a:srgbClr val="4A46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2800" dirty="0"/>
              <a:t>* Produzione</a:t>
            </a:r>
            <a:r>
              <a:rPr lang="it-IT" dirty="0"/>
              <a:t> in Italia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4E47DA-795C-CCA4-BAE1-0E5042891EF6}"/>
              </a:ext>
            </a:extLst>
          </p:cNvPr>
          <p:cNvSpPr txBox="1"/>
          <p:nvPr/>
        </p:nvSpPr>
        <p:spPr>
          <a:xfrm>
            <a:off x="10972800" y="2360960"/>
            <a:ext cx="6215402" cy="117916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578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3FEC72E-FA7E-8784-084E-CEB06F894D36}"/>
              </a:ext>
            </a:extLst>
          </p:cNvPr>
          <p:cNvSpPr txBox="1">
            <a:spLocks/>
          </p:cNvSpPr>
          <p:nvPr/>
        </p:nvSpPr>
        <p:spPr>
          <a:xfrm>
            <a:off x="350196" y="744554"/>
            <a:ext cx="17021584" cy="1086702"/>
          </a:xfrm>
          <a:prstGeom prst="rect">
            <a:avLst/>
          </a:prstGeom>
        </p:spPr>
        <p:txBody>
          <a:bodyPr lIns="137160" tIns="68580" rIns="137160" bIns="6858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t>Volumi potenziali da allocare</a:t>
            </a:r>
            <a:endParaRPr kumimoji="0" lang="en-US" sz="3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A291CEDB-AB5F-F23E-DB4F-867BF7DB92C3}"/>
              </a:ext>
            </a:extLst>
          </p:cNvPr>
          <p:cNvGrpSpPr/>
          <p:nvPr/>
        </p:nvGrpSpPr>
        <p:grpSpPr>
          <a:xfrm>
            <a:off x="2656772" y="1287178"/>
            <a:ext cx="13327397" cy="130629"/>
            <a:chOff x="5594142" y="5684880"/>
            <a:chExt cx="13327397" cy="130629"/>
          </a:xfrm>
        </p:grpSpPr>
        <p:cxnSp>
          <p:nvCxnSpPr>
            <p:cNvPr id="25" name="Straight Connector 9">
              <a:extLst>
                <a:ext uri="{FF2B5EF4-FFF2-40B4-BE49-F238E27FC236}">
                  <a16:creationId xmlns:a16="http://schemas.microsoft.com/office/drawing/2014/main" id="{D0A5EE85-96F4-9EE0-52E1-409882213ED6}"/>
                </a:ext>
              </a:extLst>
            </p:cNvPr>
            <p:cNvCxnSpPr/>
            <p:nvPr/>
          </p:nvCxnSpPr>
          <p:spPr>
            <a:xfrm>
              <a:off x="5859004" y="5750380"/>
              <a:ext cx="12805982" cy="0"/>
            </a:xfrm>
            <a:prstGeom prst="line">
              <a:avLst/>
            </a:prstGeom>
            <a:ln>
              <a:solidFill>
                <a:srgbClr val="999A9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414ADFDD-6239-2549-301B-FEB669D567C6}"/>
                </a:ext>
              </a:extLst>
            </p:cNvPr>
            <p:cNvSpPr/>
            <p:nvPr/>
          </p:nvSpPr>
          <p:spPr>
            <a:xfrm>
              <a:off x="5594142" y="5685251"/>
              <a:ext cx="130258" cy="130258"/>
            </a:xfrm>
            <a:prstGeom prst="ellipse">
              <a:avLst/>
            </a:prstGeom>
            <a:solidFill>
              <a:srgbClr val="0E6C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C129B0EA-09B1-C02A-5321-30619743A4AA}"/>
                </a:ext>
              </a:extLst>
            </p:cNvPr>
            <p:cNvSpPr/>
            <p:nvPr/>
          </p:nvSpPr>
          <p:spPr>
            <a:xfrm>
              <a:off x="18792405" y="5684880"/>
              <a:ext cx="129134" cy="129134"/>
            </a:xfrm>
            <a:prstGeom prst="ellipse">
              <a:avLst/>
            </a:prstGeom>
            <a:solidFill>
              <a:srgbClr val="C916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2CAB5F8-9BE7-C390-D09C-FB7C42287CAD}"/>
              </a:ext>
            </a:extLst>
          </p:cNvPr>
          <p:cNvSpPr txBox="1"/>
          <p:nvPr/>
        </p:nvSpPr>
        <p:spPr>
          <a:xfrm>
            <a:off x="13874234" y="325414"/>
            <a:ext cx="450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STRICTLY CONFIDENTIAL</a:t>
            </a:r>
          </a:p>
        </p:txBody>
      </p:sp>
      <p:pic>
        <p:nvPicPr>
          <p:cNvPr id="39" name="object 2">
            <a:extLst>
              <a:ext uri="{FF2B5EF4-FFF2-40B4-BE49-F238E27FC236}">
                <a16:creationId xmlns:a16="http://schemas.microsoft.com/office/drawing/2014/main" id="{E8914FF6-8B3B-CB71-CA37-99F2DF3E1E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3641" y="2113918"/>
            <a:ext cx="9505749" cy="6436404"/>
          </a:xfrm>
          <a:prstGeom prst="rect">
            <a:avLst/>
          </a:prstGeom>
          <a:solidFill>
            <a:srgbClr val="ED7D31"/>
          </a:solidFill>
        </p:spPr>
      </p:pic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51E357FA-A6EA-F034-CC2C-B1063315CF42}"/>
              </a:ext>
            </a:extLst>
          </p:cNvPr>
          <p:cNvSpPr/>
          <p:nvPr/>
        </p:nvSpPr>
        <p:spPr>
          <a:xfrm>
            <a:off x="17188202" y="9419873"/>
            <a:ext cx="576548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B6D55-4680-4DC5-B665-330CCBA60EFE}" type="slidenum"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382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3FEC72E-FA7E-8784-084E-CEB06F894D36}"/>
              </a:ext>
            </a:extLst>
          </p:cNvPr>
          <p:cNvSpPr txBox="1">
            <a:spLocks/>
          </p:cNvSpPr>
          <p:nvPr/>
        </p:nvSpPr>
        <p:spPr>
          <a:xfrm>
            <a:off x="350196" y="744554"/>
            <a:ext cx="17021584" cy="1086702"/>
          </a:xfrm>
          <a:prstGeom prst="rect">
            <a:avLst/>
          </a:prstGeom>
        </p:spPr>
        <p:txBody>
          <a:bodyPr lIns="137160" tIns="68580" rIns="137160" bIns="6858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t>Aziende potenziali partner e fasi di produzione coperte</a:t>
            </a:r>
            <a:endParaRPr kumimoji="0" lang="en-US" sz="3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A291CEDB-AB5F-F23E-DB4F-867BF7DB92C3}"/>
              </a:ext>
            </a:extLst>
          </p:cNvPr>
          <p:cNvGrpSpPr/>
          <p:nvPr/>
        </p:nvGrpSpPr>
        <p:grpSpPr>
          <a:xfrm>
            <a:off x="2656772" y="1287178"/>
            <a:ext cx="13327397" cy="130629"/>
            <a:chOff x="5594142" y="5684880"/>
            <a:chExt cx="13327397" cy="130629"/>
          </a:xfrm>
        </p:grpSpPr>
        <p:cxnSp>
          <p:nvCxnSpPr>
            <p:cNvPr id="25" name="Straight Connector 9">
              <a:extLst>
                <a:ext uri="{FF2B5EF4-FFF2-40B4-BE49-F238E27FC236}">
                  <a16:creationId xmlns:a16="http://schemas.microsoft.com/office/drawing/2014/main" id="{D0A5EE85-96F4-9EE0-52E1-409882213ED6}"/>
                </a:ext>
              </a:extLst>
            </p:cNvPr>
            <p:cNvCxnSpPr/>
            <p:nvPr/>
          </p:nvCxnSpPr>
          <p:spPr>
            <a:xfrm>
              <a:off x="5859004" y="5750380"/>
              <a:ext cx="12805982" cy="0"/>
            </a:xfrm>
            <a:prstGeom prst="line">
              <a:avLst/>
            </a:prstGeom>
            <a:ln>
              <a:solidFill>
                <a:srgbClr val="999A9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414ADFDD-6239-2549-301B-FEB669D567C6}"/>
                </a:ext>
              </a:extLst>
            </p:cNvPr>
            <p:cNvSpPr/>
            <p:nvPr/>
          </p:nvSpPr>
          <p:spPr>
            <a:xfrm>
              <a:off x="5594142" y="5685251"/>
              <a:ext cx="130258" cy="130258"/>
            </a:xfrm>
            <a:prstGeom prst="ellipse">
              <a:avLst/>
            </a:prstGeom>
            <a:solidFill>
              <a:srgbClr val="0E6C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C129B0EA-09B1-C02A-5321-30619743A4AA}"/>
                </a:ext>
              </a:extLst>
            </p:cNvPr>
            <p:cNvSpPr/>
            <p:nvPr/>
          </p:nvSpPr>
          <p:spPr>
            <a:xfrm>
              <a:off x="18792405" y="5684880"/>
              <a:ext cx="129134" cy="129134"/>
            </a:xfrm>
            <a:prstGeom prst="ellipse">
              <a:avLst/>
            </a:prstGeom>
            <a:solidFill>
              <a:srgbClr val="C916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2CAB5F8-9BE7-C390-D09C-FB7C42287CAD}"/>
              </a:ext>
            </a:extLst>
          </p:cNvPr>
          <p:cNvSpPr txBox="1"/>
          <p:nvPr/>
        </p:nvSpPr>
        <p:spPr>
          <a:xfrm>
            <a:off x="13874234" y="325414"/>
            <a:ext cx="450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STRICTLY CONFIDENTIAL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E4AB8871-7466-42EA-AD42-0F1814A18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20937"/>
              </p:ext>
            </p:extLst>
          </p:nvPr>
        </p:nvGraphicFramePr>
        <p:xfrm>
          <a:off x="215999" y="2086922"/>
          <a:ext cx="17856002" cy="712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713">
                  <a:extLst>
                    <a:ext uri="{9D8B030D-6E8A-4147-A177-3AD203B41FA5}">
                      <a16:colId xmlns:a16="http://schemas.microsoft.com/office/drawing/2014/main" val="3180733687"/>
                    </a:ext>
                  </a:extLst>
                </a:gridCol>
                <a:gridCol w="1996662">
                  <a:extLst>
                    <a:ext uri="{9D8B030D-6E8A-4147-A177-3AD203B41FA5}">
                      <a16:colId xmlns:a16="http://schemas.microsoft.com/office/drawing/2014/main" val="1046322099"/>
                    </a:ext>
                  </a:extLst>
                </a:gridCol>
                <a:gridCol w="2373526">
                  <a:extLst>
                    <a:ext uri="{9D8B030D-6E8A-4147-A177-3AD203B41FA5}">
                      <a16:colId xmlns:a16="http://schemas.microsoft.com/office/drawing/2014/main" val="2780631286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6887305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4222235304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9741373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2154394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219639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3930542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83577624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368460036"/>
                    </a:ext>
                  </a:extLst>
                </a:gridCol>
                <a:gridCol w="1114909">
                  <a:extLst>
                    <a:ext uri="{9D8B030D-6E8A-4147-A177-3AD203B41FA5}">
                      <a16:colId xmlns:a16="http://schemas.microsoft.com/office/drawing/2014/main" val="2227159142"/>
                    </a:ext>
                  </a:extLst>
                </a:gridCol>
                <a:gridCol w="821742">
                  <a:extLst>
                    <a:ext uri="{9D8B030D-6E8A-4147-A177-3AD203B41FA5}">
                      <a16:colId xmlns:a16="http://schemas.microsoft.com/office/drawing/2014/main" val="284168915"/>
                    </a:ext>
                  </a:extLst>
                </a:gridCol>
              </a:tblGrid>
              <a:tr h="627248"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Azienda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e Provincia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Sito web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Campionatura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Produttiva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81283"/>
                  </a:ext>
                </a:extLst>
              </a:tr>
              <a:tr h="1673336">
                <a:tc vMerge="1"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Reperimento</a:t>
                      </a:r>
                      <a:r>
                        <a:rPr lang="it-IT" sz="1300" spc="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</a:t>
                      </a:r>
                      <a:r>
                        <a:rPr lang="it-IT" sz="13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prima</a:t>
                      </a:r>
                      <a:endParaRPr lang="it-IT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it-IT" sz="13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Produzione</a:t>
                      </a:r>
                      <a:r>
                        <a:rPr lang="it-IT" sz="1300" spc="2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it-IT" sz="13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confezionamento</a:t>
                      </a:r>
                      <a:endParaRPr lang="it-IT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it-IT" sz="13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Applicaz</a:t>
                      </a: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Etichetta </a:t>
                      </a:r>
                      <a:r>
                        <a:rPr lang="it-IT" sz="13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Retrocollo</a:t>
                      </a: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</a:p>
                    <a:p>
                      <a:pPr algn="ctr"/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Fianco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it-IT" sz="13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Applicaz.Cartellino</a:t>
                      </a: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it-IT" sz="13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Barcode</a:t>
                      </a: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 Corda in materiale sostenibile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it-IT" sz="1300" spc="-1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Applicaz</a:t>
                      </a:r>
                      <a:r>
                        <a:rPr lang="it-IT" sz="13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it-IT" sz="1300" spc="-7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r>
                        <a:rPr lang="it-IT" sz="1300" spc="-2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antitaccheggio</a:t>
                      </a:r>
                      <a:endParaRPr lang="it-IT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it-IT" sz="13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Micropack</a:t>
                      </a: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3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antiumidità</a:t>
                      </a: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Imballaggio distinto per 1° Impianto o  riassortimento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r>
                        <a:rPr lang="it-IT" sz="1300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Consegna</a:t>
                      </a: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it-IT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nostro</a:t>
                      </a:r>
                      <a:r>
                        <a:rPr lang="it-IT" sz="1300" spc="2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magazzino</a:t>
                      </a:r>
                      <a:r>
                        <a:rPr lang="it-IT" sz="1300" spc="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centrale</a:t>
                      </a:r>
                      <a:endParaRPr lang="it-IT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1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(Provincia)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07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85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19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12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27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1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99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7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81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06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18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93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405142"/>
                  </a:ext>
                </a:extLst>
              </a:tr>
            </a:tbl>
          </a:graphicData>
        </a:graphic>
      </p:graphicFrame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E890F61D-5D57-31A8-13E7-2E3E85789397}"/>
              </a:ext>
            </a:extLst>
          </p:cNvPr>
          <p:cNvSpPr/>
          <p:nvPr/>
        </p:nvSpPr>
        <p:spPr>
          <a:xfrm>
            <a:off x="17188202" y="9419873"/>
            <a:ext cx="576548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B6D55-4680-4DC5-B665-330CCBA60EFE}" type="slidenum"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E1DE4F6-5E76-7656-3510-7EBB8BC4ABB3}"/>
              </a:ext>
            </a:extLst>
          </p:cNvPr>
          <p:cNvSpPr txBox="1"/>
          <p:nvPr/>
        </p:nvSpPr>
        <p:spPr>
          <a:xfrm>
            <a:off x="9318029" y="1513520"/>
            <a:ext cx="8619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Inserire una X in corrispondenza delle fasi di produzione coperte</a:t>
            </a:r>
          </a:p>
        </p:txBody>
      </p:sp>
    </p:spTree>
    <p:extLst>
      <p:ext uri="{BB962C8B-B14F-4D97-AF65-F5344CB8AC3E}">
        <p14:creationId xmlns:p14="http://schemas.microsoft.com/office/powerpoint/2010/main" val="173825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3FEC72E-FA7E-8784-084E-CEB06F894D36}"/>
              </a:ext>
            </a:extLst>
          </p:cNvPr>
          <p:cNvSpPr txBox="1">
            <a:spLocks/>
          </p:cNvSpPr>
          <p:nvPr/>
        </p:nvSpPr>
        <p:spPr>
          <a:xfrm>
            <a:off x="350196" y="744554"/>
            <a:ext cx="17021584" cy="1086702"/>
          </a:xfrm>
          <a:prstGeom prst="rect">
            <a:avLst/>
          </a:prstGeom>
        </p:spPr>
        <p:txBody>
          <a:bodyPr lIns="137160" tIns="68580" rIns="137160" bIns="6858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t>Aziende potenziali partner che soddisfano i requisiti di volumetria</a:t>
            </a:r>
            <a:endParaRPr kumimoji="0" lang="en-US" sz="36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A291CEDB-AB5F-F23E-DB4F-867BF7DB92C3}"/>
              </a:ext>
            </a:extLst>
          </p:cNvPr>
          <p:cNvGrpSpPr/>
          <p:nvPr/>
        </p:nvGrpSpPr>
        <p:grpSpPr>
          <a:xfrm>
            <a:off x="2656772" y="1287178"/>
            <a:ext cx="13327397" cy="130629"/>
            <a:chOff x="5594142" y="5684880"/>
            <a:chExt cx="13327397" cy="130629"/>
          </a:xfrm>
        </p:grpSpPr>
        <p:cxnSp>
          <p:nvCxnSpPr>
            <p:cNvPr id="25" name="Straight Connector 9">
              <a:extLst>
                <a:ext uri="{FF2B5EF4-FFF2-40B4-BE49-F238E27FC236}">
                  <a16:creationId xmlns:a16="http://schemas.microsoft.com/office/drawing/2014/main" id="{D0A5EE85-96F4-9EE0-52E1-409882213ED6}"/>
                </a:ext>
              </a:extLst>
            </p:cNvPr>
            <p:cNvCxnSpPr/>
            <p:nvPr/>
          </p:nvCxnSpPr>
          <p:spPr>
            <a:xfrm>
              <a:off x="5859004" y="5750380"/>
              <a:ext cx="12805982" cy="0"/>
            </a:xfrm>
            <a:prstGeom prst="line">
              <a:avLst/>
            </a:prstGeom>
            <a:ln>
              <a:solidFill>
                <a:srgbClr val="999A9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414ADFDD-6239-2549-301B-FEB669D567C6}"/>
                </a:ext>
              </a:extLst>
            </p:cNvPr>
            <p:cNvSpPr/>
            <p:nvPr/>
          </p:nvSpPr>
          <p:spPr>
            <a:xfrm>
              <a:off x="5594142" y="5685251"/>
              <a:ext cx="130258" cy="130258"/>
            </a:xfrm>
            <a:prstGeom prst="ellipse">
              <a:avLst/>
            </a:prstGeom>
            <a:solidFill>
              <a:srgbClr val="0E6C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C129B0EA-09B1-C02A-5321-30619743A4AA}"/>
                </a:ext>
              </a:extLst>
            </p:cNvPr>
            <p:cNvSpPr/>
            <p:nvPr/>
          </p:nvSpPr>
          <p:spPr>
            <a:xfrm>
              <a:off x="18792405" y="5684880"/>
              <a:ext cx="129134" cy="129134"/>
            </a:xfrm>
            <a:prstGeom prst="ellipse">
              <a:avLst/>
            </a:prstGeom>
            <a:solidFill>
              <a:srgbClr val="C916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2CAB5F8-9BE7-C390-D09C-FB7C42287CAD}"/>
              </a:ext>
            </a:extLst>
          </p:cNvPr>
          <p:cNvSpPr txBox="1"/>
          <p:nvPr/>
        </p:nvSpPr>
        <p:spPr>
          <a:xfrm>
            <a:off x="13874234" y="325414"/>
            <a:ext cx="450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STRICTLY CONFIDENTIAL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E4AB8871-7466-42EA-AD42-0F1814A18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68777"/>
              </p:ext>
            </p:extLst>
          </p:nvPr>
        </p:nvGraphicFramePr>
        <p:xfrm>
          <a:off x="197797" y="1982602"/>
          <a:ext cx="17784003" cy="695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853">
                  <a:extLst>
                    <a:ext uri="{9D8B030D-6E8A-4147-A177-3AD203B41FA5}">
                      <a16:colId xmlns:a16="http://schemas.microsoft.com/office/drawing/2014/main" val="3180733687"/>
                    </a:ext>
                  </a:extLst>
                </a:gridCol>
                <a:gridCol w="1747403">
                  <a:extLst>
                    <a:ext uri="{9D8B030D-6E8A-4147-A177-3AD203B41FA5}">
                      <a16:colId xmlns:a16="http://schemas.microsoft.com/office/drawing/2014/main" val="1046322099"/>
                    </a:ext>
                  </a:extLst>
                </a:gridCol>
                <a:gridCol w="2396073">
                  <a:extLst>
                    <a:ext uri="{9D8B030D-6E8A-4147-A177-3AD203B41FA5}">
                      <a16:colId xmlns:a16="http://schemas.microsoft.com/office/drawing/2014/main" val="2780631286"/>
                    </a:ext>
                  </a:extLst>
                </a:gridCol>
                <a:gridCol w="3056126">
                  <a:extLst>
                    <a:ext uri="{9D8B030D-6E8A-4147-A177-3AD203B41FA5}">
                      <a16:colId xmlns:a16="http://schemas.microsoft.com/office/drawing/2014/main" val="368873052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4222235304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497413731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321543940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672196393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639305421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3835776240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368460036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2227159142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284168915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3161686775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764202196"/>
                    </a:ext>
                  </a:extLst>
                </a:gridCol>
                <a:gridCol w="719129">
                  <a:extLst>
                    <a:ext uri="{9D8B030D-6E8A-4147-A177-3AD203B41FA5}">
                      <a16:colId xmlns:a16="http://schemas.microsoft.com/office/drawing/2014/main" val="1769380929"/>
                    </a:ext>
                  </a:extLst>
                </a:gridCol>
              </a:tblGrid>
              <a:tr h="1770424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Azienda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e Provincia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Sito web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Pantaloni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Felpe/</a:t>
                      </a:r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Knitwear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Calzature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Tricot-Maglieria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 - Altro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Palestra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Capispalla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Accessori-Borse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Altro 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8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(Provincia)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Es. </a:t>
                      </a:r>
                    </a:p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it-IT" sz="1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5000</a:t>
                      </a:r>
                      <a:endParaRPr lang="it-IT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51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85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19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12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27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1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99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7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81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06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18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93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40514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7AD2F2-8682-B866-E4A4-46071DEE463B}"/>
              </a:ext>
            </a:extLst>
          </p:cNvPr>
          <p:cNvSpPr txBox="1"/>
          <p:nvPr/>
        </p:nvSpPr>
        <p:spPr>
          <a:xfrm>
            <a:off x="5363570" y="1479710"/>
            <a:ext cx="1249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Inserire una X 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in corrispondenza della/e categorie 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soddisfatte </a:t>
            </a:r>
            <a:r>
              <a:rPr lang="it-IT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specificare numero delle quantità che l’azienda è in grado di produrre  </a:t>
            </a:r>
            <a:endParaRPr lang="it-IT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E890F61D-5D57-31A8-13E7-2E3E85789397}"/>
              </a:ext>
            </a:extLst>
          </p:cNvPr>
          <p:cNvSpPr/>
          <p:nvPr/>
        </p:nvSpPr>
        <p:spPr>
          <a:xfrm>
            <a:off x="17188202" y="9419873"/>
            <a:ext cx="576548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B6D55-4680-4DC5-B665-330CCBA60EFE}" type="slidenum"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51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CFF6DCF1-CA26-1D06-2BEC-B8E87EE68B1D}"/>
              </a:ext>
            </a:extLst>
          </p:cNvPr>
          <p:cNvSpPr/>
          <p:nvPr/>
        </p:nvSpPr>
        <p:spPr>
          <a:xfrm>
            <a:off x="523251" y="6309792"/>
            <a:ext cx="8215374" cy="35771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3F4BDE54-FDBD-E6CC-0A81-78B8ED9A3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84754"/>
              </p:ext>
            </p:extLst>
          </p:nvPr>
        </p:nvGraphicFramePr>
        <p:xfrm>
          <a:off x="1042859" y="7363302"/>
          <a:ext cx="7099320" cy="213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157">
                  <a:extLst>
                    <a:ext uri="{9D8B030D-6E8A-4147-A177-3AD203B41FA5}">
                      <a16:colId xmlns:a16="http://schemas.microsoft.com/office/drawing/2014/main" val="3459491352"/>
                    </a:ext>
                  </a:extLst>
                </a:gridCol>
                <a:gridCol w="1251503">
                  <a:extLst>
                    <a:ext uri="{9D8B030D-6E8A-4147-A177-3AD203B41FA5}">
                      <a16:colId xmlns:a16="http://schemas.microsoft.com/office/drawing/2014/main" val="2072947419"/>
                    </a:ext>
                  </a:extLst>
                </a:gridCol>
                <a:gridCol w="1306830">
                  <a:extLst>
                    <a:ext uri="{9D8B030D-6E8A-4147-A177-3AD203B41FA5}">
                      <a16:colId xmlns:a16="http://schemas.microsoft.com/office/drawing/2014/main" val="2547334546"/>
                    </a:ext>
                  </a:extLst>
                </a:gridCol>
                <a:gridCol w="1306830">
                  <a:extLst>
                    <a:ext uri="{9D8B030D-6E8A-4147-A177-3AD203B41FA5}">
                      <a16:colId xmlns:a16="http://schemas.microsoft.com/office/drawing/2014/main" val="3440423206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697197500"/>
                    </a:ext>
                  </a:extLst>
                </a:gridCol>
              </a:tblGrid>
              <a:tr h="128375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309966"/>
                  </a:ext>
                </a:extLst>
              </a:tr>
              <a:tr h="851579"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78881"/>
                  </a:ext>
                </a:extLst>
              </a:tr>
            </a:tbl>
          </a:graphicData>
        </a:graphic>
      </p:graphicFrame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D191869-1E21-07D7-883F-2DA2A5E19903}"/>
              </a:ext>
            </a:extLst>
          </p:cNvPr>
          <p:cNvSpPr/>
          <p:nvPr/>
        </p:nvSpPr>
        <p:spPr>
          <a:xfrm>
            <a:off x="523251" y="1718898"/>
            <a:ext cx="8215373" cy="2662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3FEC72E-FA7E-8784-084E-CEB06F894D36}"/>
              </a:ext>
            </a:extLst>
          </p:cNvPr>
          <p:cNvSpPr txBox="1">
            <a:spLocks/>
          </p:cNvSpPr>
          <p:nvPr/>
        </p:nvSpPr>
        <p:spPr>
          <a:xfrm>
            <a:off x="227832" y="820240"/>
            <a:ext cx="17021584" cy="1086702"/>
          </a:xfrm>
          <a:prstGeom prst="rect">
            <a:avLst/>
          </a:prstGeom>
        </p:spPr>
        <p:txBody>
          <a:bodyPr lIns="137160" tIns="68580" rIns="137160" bIns="6858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Lato" panose="020F0502020204030203" pitchFamily="34" charset="0"/>
                <a:cs typeface="Arial"/>
              </a:rPr>
              <a:t>nome azienda</a:t>
            </a:r>
            <a:endParaRPr kumimoji="0" lang="en-US" sz="3600" b="1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A291CEDB-AB5F-F23E-DB4F-867BF7DB92C3}"/>
              </a:ext>
            </a:extLst>
          </p:cNvPr>
          <p:cNvGrpSpPr/>
          <p:nvPr/>
        </p:nvGrpSpPr>
        <p:grpSpPr>
          <a:xfrm>
            <a:off x="2656772" y="1287178"/>
            <a:ext cx="13327397" cy="130629"/>
            <a:chOff x="5594142" y="5684880"/>
            <a:chExt cx="13327397" cy="130629"/>
          </a:xfrm>
        </p:grpSpPr>
        <p:cxnSp>
          <p:nvCxnSpPr>
            <p:cNvPr id="25" name="Straight Connector 9">
              <a:extLst>
                <a:ext uri="{FF2B5EF4-FFF2-40B4-BE49-F238E27FC236}">
                  <a16:creationId xmlns:a16="http://schemas.microsoft.com/office/drawing/2014/main" id="{D0A5EE85-96F4-9EE0-52E1-409882213ED6}"/>
                </a:ext>
              </a:extLst>
            </p:cNvPr>
            <p:cNvCxnSpPr/>
            <p:nvPr/>
          </p:nvCxnSpPr>
          <p:spPr>
            <a:xfrm>
              <a:off x="5859004" y="5750380"/>
              <a:ext cx="12805982" cy="0"/>
            </a:xfrm>
            <a:prstGeom prst="line">
              <a:avLst/>
            </a:prstGeom>
            <a:ln>
              <a:solidFill>
                <a:srgbClr val="999A9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414ADFDD-6239-2549-301B-FEB669D567C6}"/>
                </a:ext>
              </a:extLst>
            </p:cNvPr>
            <p:cNvSpPr/>
            <p:nvPr/>
          </p:nvSpPr>
          <p:spPr>
            <a:xfrm>
              <a:off x="5594142" y="5685251"/>
              <a:ext cx="130258" cy="130258"/>
            </a:xfrm>
            <a:prstGeom prst="ellipse">
              <a:avLst/>
            </a:prstGeom>
            <a:solidFill>
              <a:srgbClr val="0E6C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C129B0EA-09B1-C02A-5321-30619743A4AA}"/>
                </a:ext>
              </a:extLst>
            </p:cNvPr>
            <p:cNvSpPr/>
            <p:nvPr/>
          </p:nvSpPr>
          <p:spPr>
            <a:xfrm>
              <a:off x="18792405" y="5684880"/>
              <a:ext cx="129134" cy="129134"/>
            </a:xfrm>
            <a:prstGeom prst="ellipse">
              <a:avLst/>
            </a:prstGeom>
            <a:solidFill>
              <a:srgbClr val="C916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2CAB5F8-9BE7-C390-D09C-FB7C42287CAD}"/>
              </a:ext>
            </a:extLst>
          </p:cNvPr>
          <p:cNvSpPr txBox="1"/>
          <p:nvPr/>
        </p:nvSpPr>
        <p:spPr>
          <a:xfrm>
            <a:off x="14306738" y="2351311"/>
            <a:ext cx="239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spazio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logo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aziendale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E9BA214-E548-1C17-FF2E-206F3122586D}"/>
              </a:ext>
            </a:extLst>
          </p:cNvPr>
          <p:cNvSpPr txBox="1"/>
          <p:nvPr/>
        </p:nvSpPr>
        <p:spPr>
          <a:xfrm>
            <a:off x="747687" y="1874261"/>
            <a:ext cx="6993317" cy="38664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Descrizione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inserire una breve descrizione dell’azienda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D0892DB-475A-138C-5B19-D44431BAEEF7}"/>
              </a:ext>
            </a:extLst>
          </p:cNvPr>
          <p:cNvSpPr/>
          <p:nvPr/>
        </p:nvSpPr>
        <p:spPr>
          <a:xfrm>
            <a:off x="523251" y="4657117"/>
            <a:ext cx="8215374" cy="14626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02C34C82-6495-CA7A-7A6B-5B536AC79C34}"/>
              </a:ext>
            </a:extLst>
          </p:cNvPr>
          <p:cNvSpPr txBox="1"/>
          <p:nvPr/>
        </p:nvSpPr>
        <p:spPr>
          <a:xfrm>
            <a:off x="747687" y="4812480"/>
            <a:ext cx="7055793" cy="38664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Brand serviti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elencare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C5965F33-45EE-9701-2184-519A2A34A28F}"/>
              </a:ext>
            </a:extLst>
          </p:cNvPr>
          <p:cNvSpPr txBox="1"/>
          <p:nvPr/>
        </p:nvSpPr>
        <p:spPr>
          <a:xfrm>
            <a:off x="747687" y="6465155"/>
            <a:ext cx="7794542" cy="66364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Certificazioni disponibili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inserire X in corrispondenza della certificazione posseduta, specificare la certificazione nel caso di altro</a:t>
            </a:r>
            <a:endParaRPr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object 3">
            <a:extLst>
              <a:ext uri="{FF2B5EF4-FFF2-40B4-BE49-F238E27FC236}">
                <a16:creationId xmlns:a16="http://schemas.microsoft.com/office/drawing/2014/main" id="{4E296221-9DDD-1D3D-EA2E-628F5467F3B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2017" y="7516061"/>
            <a:ext cx="959485" cy="842618"/>
          </a:xfrm>
          <a:prstGeom prst="rect">
            <a:avLst/>
          </a:prstGeom>
        </p:spPr>
      </p:pic>
      <p:pic>
        <p:nvPicPr>
          <p:cNvPr id="31" name="object 4">
            <a:extLst>
              <a:ext uri="{FF2B5EF4-FFF2-40B4-BE49-F238E27FC236}">
                <a16:creationId xmlns:a16="http://schemas.microsoft.com/office/drawing/2014/main" id="{947CE7D4-AA78-BA32-7C49-E874536D298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3933" y="7516228"/>
            <a:ext cx="821464" cy="842619"/>
          </a:xfrm>
          <a:prstGeom prst="rect">
            <a:avLst/>
          </a:prstGeom>
        </p:spPr>
      </p:pic>
      <p:pic>
        <p:nvPicPr>
          <p:cNvPr id="32" name="object 5">
            <a:extLst>
              <a:ext uri="{FF2B5EF4-FFF2-40B4-BE49-F238E27FC236}">
                <a16:creationId xmlns:a16="http://schemas.microsoft.com/office/drawing/2014/main" id="{FFA52A95-1FBA-BE5D-52AE-34BB57D166F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4938" y="7516228"/>
            <a:ext cx="821464" cy="842618"/>
          </a:xfrm>
          <a:prstGeom prst="rect">
            <a:avLst/>
          </a:prstGeom>
        </p:spPr>
      </p:pic>
      <p:pic>
        <p:nvPicPr>
          <p:cNvPr id="33" name="object 6">
            <a:extLst>
              <a:ext uri="{FF2B5EF4-FFF2-40B4-BE49-F238E27FC236}">
                <a16:creationId xmlns:a16="http://schemas.microsoft.com/office/drawing/2014/main" id="{9083A4FA-1D4D-2D97-6078-28608B60E2A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55725" y="7516228"/>
            <a:ext cx="821464" cy="842618"/>
          </a:xfrm>
          <a:prstGeom prst="rect">
            <a:avLst/>
          </a:prstGeom>
        </p:spPr>
      </p:pic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FE9937E3-7804-CAB4-CE20-CED8D56A1CF6}"/>
              </a:ext>
            </a:extLst>
          </p:cNvPr>
          <p:cNvSpPr/>
          <p:nvPr/>
        </p:nvSpPr>
        <p:spPr>
          <a:xfrm>
            <a:off x="9144000" y="3834315"/>
            <a:ext cx="8324850" cy="21578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61DF0864-538C-2A3A-2F80-7DA6665942C6}"/>
              </a:ext>
            </a:extLst>
          </p:cNvPr>
          <p:cNvSpPr txBox="1"/>
          <p:nvPr/>
        </p:nvSpPr>
        <p:spPr>
          <a:xfrm>
            <a:off x="9320776" y="4066629"/>
            <a:ext cx="6406840" cy="1925527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Volumi di produzione attuali:</a:t>
            </a: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Volumi di produzione potenziali:</a:t>
            </a: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endParaRPr lang="it-IT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99E04860-06FF-8DAB-56C0-350E18225461}"/>
              </a:ext>
            </a:extLst>
          </p:cNvPr>
          <p:cNvSpPr/>
          <p:nvPr/>
        </p:nvSpPr>
        <p:spPr>
          <a:xfrm>
            <a:off x="9144000" y="1750977"/>
            <a:ext cx="4781549" cy="19028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D8943F52-F741-8A6B-08AC-6D44EC356EFB}"/>
              </a:ext>
            </a:extLst>
          </p:cNvPr>
          <p:cNvSpPr txBox="1"/>
          <p:nvPr/>
        </p:nvSpPr>
        <p:spPr>
          <a:xfrm>
            <a:off x="9320776" y="1983291"/>
            <a:ext cx="3369571" cy="1156086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Regione: </a:t>
            </a: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Comune e sigla provincia: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5043C2A-A0AE-1D11-A123-E5C91C79BFE6}"/>
              </a:ext>
            </a:extLst>
          </p:cNvPr>
          <p:cNvSpPr txBox="1"/>
          <p:nvPr/>
        </p:nvSpPr>
        <p:spPr>
          <a:xfrm>
            <a:off x="14221252" y="199387"/>
            <a:ext cx="3628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Inserire nome azienda potenziale partner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270B61C-F392-BD7E-EDE9-D3E354CE092A}"/>
              </a:ext>
            </a:extLst>
          </p:cNvPr>
          <p:cNvCxnSpPr/>
          <p:nvPr/>
        </p:nvCxnSpPr>
        <p:spPr>
          <a:xfrm flipH="1">
            <a:off x="10420350" y="617523"/>
            <a:ext cx="3676650" cy="332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5B35C385-496E-CF4A-3230-EB09AB7C9E56}"/>
              </a:ext>
            </a:extLst>
          </p:cNvPr>
          <p:cNvSpPr/>
          <p:nvPr/>
        </p:nvSpPr>
        <p:spPr>
          <a:xfrm>
            <a:off x="9137947" y="8192103"/>
            <a:ext cx="8331600" cy="16894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DD2DAC8E-26A7-99E1-3BE8-AD4498412815}"/>
              </a:ext>
            </a:extLst>
          </p:cNvPr>
          <p:cNvSpPr txBox="1"/>
          <p:nvPr/>
        </p:nvSpPr>
        <p:spPr>
          <a:xfrm>
            <a:off x="9324625" y="8273640"/>
            <a:ext cx="6993317" cy="38664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inserire eventuale breve nota rispetto ai requisiti richiesti</a:t>
            </a:r>
          </a:p>
        </p:txBody>
      </p:sp>
      <p:sp>
        <p:nvSpPr>
          <p:cNvPr id="44" name="Прямоугольник 2">
            <a:extLst>
              <a:ext uri="{FF2B5EF4-FFF2-40B4-BE49-F238E27FC236}">
                <a16:creationId xmlns:a16="http://schemas.microsoft.com/office/drawing/2014/main" id="{991B5A4C-FCC0-0C3D-087C-0317D74B7265}"/>
              </a:ext>
            </a:extLst>
          </p:cNvPr>
          <p:cNvSpPr/>
          <p:nvPr/>
        </p:nvSpPr>
        <p:spPr>
          <a:xfrm>
            <a:off x="17188202" y="9419873"/>
            <a:ext cx="576548" cy="461666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B6D55-4680-4DC5-B665-330CCBA60EFE}" type="slidenum">
              <a: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/>
                <a:ea typeface="Lato" panose="020F0502020204030203" pitchFamily="34" charset="0"/>
                <a:cs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694A6D10-D777-2F8F-F363-0C3302C12D86}"/>
              </a:ext>
            </a:extLst>
          </p:cNvPr>
          <p:cNvSpPr/>
          <p:nvPr/>
        </p:nvSpPr>
        <p:spPr>
          <a:xfrm>
            <a:off x="9137947" y="6119727"/>
            <a:ext cx="8324850" cy="19448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4ADBC66C-EC25-249C-5771-D3CE96FEDADC}"/>
              </a:ext>
            </a:extLst>
          </p:cNvPr>
          <p:cNvSpPr txBox="1"/>
          <p:nvPr/>
        </p:nvSpPr>
        <p:spPr>
          <a:xfrm>
            <a:off x="9314722" y="6237741"/>
            <a:ext cx="8324850" cy="38664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40665" algn="l"/>
                <a:tab pos="241300" algn="l"/>
              </a:tabLs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Fasi di produzione coperte: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inserire X in corrispondenza delle fasi coperte</a:t>
            </a:r>
            <a:endParaRPr lang="it-IT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B1521C3-EF7F-0678-FC0D-7355F53CB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85805"/>
              </p:ext>
            </p:extLst>
          </p:nvPr>
        </p:nvGraphicFramePr>
        <p:xfrm>
          <a:off x="10359698" y="6823161"/>
          <a:ext cx="5943093" cy="104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031">
                  <a:extLst>
                    <a:ext uri="{9D8B030D-6E8A-4147-A177-3AD203B41FA5}">
                      <a16:colId xmlns:a16="http://schemas.microsoft.com/office/drawing/2014/main" val="3127236431"/>
                    </a:ext>
                  </a:extLst>
                </a:gridCol>
                <a:gridCol w="2026687">
                  <a:extLst>
                    <a:ext uri="{9D8B030D-6E8A-4147-A177-3AD203B41FA5}">
                      <a16:colId xmlns:a16="http://schemas.microsoft.com/office/drawing/2014/main" val="2038068690"/>
                    </a:ext>
                  </a:extLst>
                </a:gridCol>
                <a:gridCol w="1935375">
                  <a:extLst>
                    <a:ext uri="{9D8B030D-6E8A-4147-A177-3AD203B41FA5}">
                      <a16:colId xmlns:a16="http://schemas.microsoft.com/office/drawing/2014/main" val="473285258"/>
                    </a:ext>
                  </a:extLst>
                </a:gridCol>
              </a:tblGrid>
              <a:tr h="52923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Campionatura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Produzione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60363"/>
                  </a:ext>
                </a:extLst>
              </a:tr>
              <a:tr h="51419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1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2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ersona che tiene e usa le forbici per tagliare un tessuto all'aperto">
            <a:extLst>
              <a:ext uri="{FF2B5EF4-FFF2-40B4-BE49-F238E27FC236}">
                <a16:creationId xmlns:a16="http://schemas.microsoft.com/office/drawing/2014/main" id="{94651FDA-446D-DD53-4F3D-7266797D0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9"/>
          <a:stretch/>
        </p:blipFill>
        <p:spPr>
          <a:xfrm>
            <a:off x="2182762" y="0"/>
            <a:ext cx="16124176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6529805"/>
            <a:ext cx="3763926" cy="37639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8100000">
            <a:off x="-3994888" y="4091197"/>
            <a:ext cx="18393409" cy="6650681"/>
            <a:chOff x="0" y="0"/>
            <a:chExt cx="35276568" cy="14093347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5276569" cy="14093346"/>
            </a:xfrm>
            <a:custGeom>
              <a:avLst/>
              <a:gdLst/>
              <a:ahLst/>
              <a:cxnLst/>
              <a:rect l="l" t="t" r="r" b="b"/>
              <a:pathLst>
                <a:path w="35276569" h="14093346">
                  <a:moveTo>
                    <a:pt x="0" y="0"/>
                  </a:moveTo>
                  <a:lnTo>
                    <a:pt x="35276569" y="0"/>
                  </a:lnTo>
                  <a:lnTo>
                    <a:pt x="35276569" y="14093346"/>
                  </a:lnTo>
                  <a:lnTo>
                    <a:pt x="0" y="14093346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95885797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ster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aster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aster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79E749B52974741B65D4FF62845E13F" ma:contentTypeVersion="9" ma:contentTypeDescription="Creare un nuovo documento." ma:contentTypeScope="" ma:versionID="2e768255602aff47b660a39a8069fa82">
  <xsd:schema xmlns:xsd="http://www.w3.org/2001/XMLSchema" xmlns:xs="http://www.w3.org/2001/XMLSchema" xmlns:p="http://schemas.microsoft.com/office/2006/metadata/properties" xmlns:ns2="f4af1b47-8cec-4708-b3fb-d84454073c74" targetNamespace="http://schemas.microsoft.com/office/2006/metadata/properties" ma:root="true" ma:fieldsID="1cfed0d5aba42ddcfc712f7ae69b0ad1" ns2:_="">
    <xsd:import namespace="f4af1b47-8cec-4708-b3fb-d84454073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f1b47-8cec-4708-b3fb-d84454073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7B7490-89B7-4680-A34F-797F0B1A9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610405-20B2-4B3D-BA5B-D4586C227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af1b47-8cec-4708-b3fb-d84454073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D3707-4034-4A09-934B-8179014E50B6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f4af1b47-8cec-4708-b3fb-d84454073c7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25539</TotalTime>
  <Words>375</Words>
  <Application>Microsoft Office PowerPoint</Application>
  <PresentationFormat>Personalizzato</PresentationFormat>
  <Paragraphs>110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Arial</vt:lpstr>
      <vt:lpstr>Arial MT</vt:lpstr>
      <vt:lpstr>Calibri</vt:lpstr>
      <vt:lpstr>Calibri Light</vt:lpstr>
      <vt:lpstr>Kollektif Bold</vt:lpstr>
      <vt:lpstr>Lato</vt:lpstr>
      <vt:lpstr>Master 1</vt:lpstr>
      <vt:lpstr>1_Master 1</vt:lpstr>
      <vt:lpstr>2_Master 1</vt:lpstr>
      <vt:lpstr>3_Master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</dc:title>
  <dc:creator>AA</dc:creator>
  <cp:lastModifiedBy> </cp:lastModifiedBy>
  <cp:revision>1375</cp:revision>
  <dcterms:created xsi:type="dcterms:W3CDTF">2016-05-17T07:43:39Z</dcterms:created>
  <dcterms:modified xsi:type="dcterms:W3CDTF">2022-08-02T13:18:47Z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0x010100879E749B52974741B65D4FF62845E13F</vt:lpwstr>
  </property>
</Properties>
</file>